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notesMasterIdLst>
    <p:notesMasterId r:id="rId30"/>
  </p:notesMasterIdLst>
  <p:sldIdLst>
    <p:sldId id="257" r:id="rId2"/>
    <p:sldId id="259" r:id="rId3"/>
    <p:sldId id="258" r:id="rId4"/>
    <p:sldId id="260" r:id="rId5"/>
    <p:sldId id="261" r:id="rId6"/>
    <p:sldId id="286" r:id="rId7"/>
    <p:sldId id="262" r:id="rId8"/>
    <p:sldId id="263" r:id="rId9"/>
    <p:sldId id="264" r:id="rId10"/>
    <p:sldId id="288" r:id="rId11"/>
    <p:sldId id="266" r:id="rId12"/>
    <p:sldId id="267" r:id="rId13"/>
    <p:sldId id="268" r:id="rId14"/>
    <p:sldId id="269" r:id="rId15"/>
    <p:sldId id="275" r:id="rId16"/>
    <p:sldId id="276" r:id="rId17"/>
    <p:sldId id="277" r:id="rId18"/>
    <p:sldId id="278" r:id="rId19"/>
    <p:sldId id="279" r:id="rId20"/>
    <p:sldId id="280" r:id="rId21"/>
    <p:sldId id="281" r:id="rId22"/>
    <p:sldId id="282" r:id="rId23"/>
    <p:sldId id="283" r:id="rId24"/>
    <p:sldId id="284" r:id="rId25"/>
    <p:sldId id="271" r:id="rId26"/>
    <p:sldId id="270" r:id="rId27"/>
    <p:sldId id="273" r:id="rId28"/>
    <p:sldId id="27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p:normalViewPr>
  <p:slideViewPr>
    <p:cSldViewPr>
      <p:cViewPr varScale="1">
        <p:scale>
          <a:sx n="83" d="100"/>
          <a:sy n="83" d="100"/>
        </p:scale>
        <p:origin x="701" y="9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2A1461-1BAC-46E6-9ADE-7059518B4874}" type="datetimeFigureOut">
              <a:rPr lang="en-US" smtClean="0"/>
              <a:t>12/5/2019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012F0A-FB3A-4867-8B11-882CE1371AC0}" type="slidenum">
              <a:rPr lang="en-US" smtClean="0"/>
              <a:t>‹#›</a:t>
            </a:fld>
            <a:endParaRPr lang="en-US"/>
          </a:p>
        </p:txBody>
      </p:sp>
    </p:spTree>
    <p:extLst>
      <p:ext uri="{BB962C8B-B14F-4D97-AF65-F5344CB8AC3E}">
        <p14:creationId xmlns:p14="http://schemas.microsoft.com/office/powerpoint/2010/main" val="2027108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012F0A-FB3A-4867-8B11-882CE1371AC0}" type="slidenum">
              <a:rPr lang="en-US" smtClean="0"/>
              <a:t>5</a:t>
            </a:fld>
            <a:endParaRPr lang="en-US"/>
          </a:p>
        </p:txBody>
      </p:sp>
    </p:spTree>
    <p:extLst>
      <p:ext uri="{BB962C8B-B14F-4D97-AF65-F5344CB8AC3E}">
        <p14:creationId xmlns:p14="http://schemas.microsoft.com/office/powerpoint/2010/main" val="3137434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7"/>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2"/>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976009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5"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5"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5"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62035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1"/>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522282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872589"/>
            <a:ext cx="9302752" cy="2729915"/>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5"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5" y="4372798"/>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
        <p:nvSpPr>
          <p:cNvPr id="11" name="TextBox 10"/>
          <p:cNvSpPr txBox="1"/>
          <p:nvPr/>
        </p:nvSpPr>
        <p:spPr>
          <a:xfrm>
            <a:off x="983501" y="887859"/>
            <a:ext cx="729184"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66841" y="3120015"/>
            <a:ext cx="7381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8608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3"/>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496696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5"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5" y="2367093"/>
            <a:ext cx="329897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5" y="2943357"/>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90" y="2367093"/>
            <a:ext cx="329152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50" y="2943357"/>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9" y="2367093"/>
            <a:ext cx="3304928"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9" y="2943357"/>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4949955-46C5-499D-A64E-99B02CBD0632}" type="datetimeFigureOut">
              <a:rPr lang="en-US" smtClean="0"/>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426230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5"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6" y="4204820"/>
            <a:ext cx="3296409"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6"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6"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2"/>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300" y="4204820"/>
            <a:ext cx="330068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9"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4" y="4781080"/>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4949955-46C5-499D-A64E-99B02CBD0632}" type="datetimeFigureOut">
              <a:rPr lang="en-US" smtClean="0"/>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426121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5"/>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4188523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1" y="609603"/>
            <a:ext cx="2553327"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3"/>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90430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3" y="2367094"/>
            <a:ext cx="10363827"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161466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828565"/>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5" y="3657459"/>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4949955-46C5-499D-A64E-99B02CBD063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286999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6" y="618519"/>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3" y="2367094"/>
            <a:ext cx="5106027"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4"/>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949955-46C5-499D-A64E-99B02CBD063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41546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6" y="618519"/>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5"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5" y="3051014"/>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1" y="3051014"/>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949955-46C5-499D-A64E-99B02CBD0632}"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929552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949955-46C5-499D-A64E-99B02CBD0632}" type="datetimeFigureOut">
              <a:rPr lang="en-US" smtClean="0"/>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418948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4949955-46C5-499D-A64E-99B02CBD0632}" type="datetimeFigureOut">
              <a:rPr lang="en-US" smtClean="0"/>
              <a:t>12/5/2019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3293328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3" y="609602"/>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6"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1017389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6" y="609600"/>
            <a:ext cx="5506157"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672361" y="609601"/>
            <a:ext cx="400780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4"/>
            <a:ext cx="550613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extLst>
      <p:ext uri="{BB962C8B-B14F-4D97-AF65-F5344CB8AC3E}">
        <p14:creationId xmlns:p14="http://schemas.microsoft.com/office/powerpoint/2010/main" val="74311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6" y="618519"/>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5"/>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7"/>
            <a:ext cx="2743200" cy="365125"/>
          </a:xfrm>
          <a:prstGeom prst="rect">
            <a:avLst/>
          </a:prstGeom>
        </p:spPr>
        <p:txBody>
          <a:bodyPr vert="horz" lIns="91440" tIns="45720" rIns="91440" bIns="45720" rtlCol="0" anchor="ctr"/>
          <a:lstStyle>
            <a:lvl1pPr algn="r">
              <a:defRPr sz="1000">
                <a:solidFill>
                  <a:schemeClr val="tx1"/>
                </a:solidFill>
              </a:defRPr>
            </a:lvl1pPr>
          </a:lstStyle>
          <a:p>
            <a:fld id="{F4949955-46C5-499D-A64E-99B02CBD0632}" type="datetimeFigureOut">
              <a:rPr lang="en-US" smtClean="0"/>
              <a:t>12/5/2019</a:t>
            </a:fld>
            <a:endParaRPr lang="en-US"/>
          </a:p>
        </p:txBody>
      </p:sp>
      <p:sp>
        <p:nvSpPr>
          <p:cNvPr id="5" name="Footer Placeholder 4"/>
          <p:cNvSpPr>
            <a:spLocks noGrp="1"/>
          </p:cNvSpPr>
          <p:nvPr>
            <p:ph type="ftr" sz="quarter" idx="3"/>
          </p:nvPr>
        </p:nvSpPr>
        <p:spPr>
          <a:xfrm>
            <a:off x="913775" y="5883277"/>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3" y="5883277"/>
            <a:ext cx="764215" cy="365125"/>
          </a:xfrm>
          <a:prstGeom prst="rect">
            <a:avLst/>
          </a:prstGeom>
        </p:spPr>
        <p:txBody>
          <a:bodyPr vert="horz" lIns="91440" tIns="45720" rIns="91440" bIns="45720" rtlCol="0" anchor="ctr"/>
          <a:lstStyle>
            <a:lvl1pPr algn="r">
              <a:defRPr sz="1000">
                <a:solidFill>
                  <a:schemeClr val="tx1"/>
                </a:solidFill>
              </a:defRPr>
            </a:lvl1pPr>
          </a:lstStyle>
          <a:p>
            <a:fld id="{EBA090B2-2203-45AD-B8B6-26B44E11755C}" type="slidenum">
              <a:rPr lang="en-US" smtClean="0"/>
              <a:t>‹#›</a:t>
            </a:fld>
            <a:endParaRPr lang="en-US"/>
          </a:p>
        </p:txBody>
      </p:sp>
    </p:spTree>
    <p:extLst>
      <p:ext uri="{BB962C8B-B14F-4D97-AF65-F5344CB8AC3E}">
        <p14:creationId xmlns:p14="http://schemas.microsoft.com/office/powerpoint/2010/main" val="12270779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hyperlink" Target="http://www.w3school.com/" TargetMode="External"/><Relationship Id="rId7" Type="http://schemas.openxmlformats.org/officeDocument/2006/relationships/hyperlink" Target="https://www.php.net/manual/en/intro-whatis.php" TargetMode="External"/><Relationship Id="rId2" Type="http://schemas.openxmlformats.org/officeDocument/2006/relationships/hyperlink" Target="http://www.webdeveloper.com/" TargetMode="External"/><Relationship Id="rId1" Type="http://schemas.openxmlformats.org/officeDocument/2006/relationships/slideLayout" Target="../slideLayouts/slideLayout2.xml"/><Relationship Id="rId6" Type="http://schemas.openxmlformats.org/officeDocument/2006/relationships/hyperlink" Target="https://fontawesome.com/icons" TargetMode="External"/><Relationship Id="rId5" Type="http://schemas.openxmlformats.org/officeDocument/2006/relationships/hyperlink" Target="https://getbootstrap.com/" TargetMode="External"/><Relationship Id="rId10" Type="http://schemas.openxmlformats.org/officeDocument/2006/relationships/hyperlink" Target="https://codepen.io/Mr_Smith/pen/YPLoKW" TargetMode="External"/><Relationship Id="rId4" Type="http://schemas.openxmlformats.org/officeDocument/2006/relationships/hyperlink" Target="http://www.youtube.com/" TargetMode="External"/><Relationship Id="rId9" Type="http://schemas.openxmlformats.org/officeDocument/2006/relationships/hyperlink" Target="https://www.tutorialspoint.co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95548"/>
            <a:ext cx="9144000" cy="2062103"/>
          </a:xfrm>
          <a:prstGeom prst="rect">
            <a:avLst/>
          </a:prstGeom>
        </p:spPr>
        <p:txBody>
          <a:bodyPr wrap="square">
            <a:spAutoFit/>
          </a:bodyPr>
          <a:lstStyle/>
          <a:p>
            <a:pPr algn="ctr"/>
            <a:r>
              <a:rPr lang="en-US" sz="3200" dirty="0">
                <a:solidFill>
                  <a:schemeClr val="bg2">
                    <a:lumMod val="50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A Project On </a:t>
            </a:r>
          </a:p>
          <a:p>
            <a:pPr algn="ctr"/>
            <a:r>
              <a:rPr lang="en-US" sz="3600" dirty="0">
                <a:solidFill>
                  <a:schemeClr val="bg2">
                    <a:lumMod val="50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Website</a:t>
            </a:r>
          </a:p>
          <a:p>
            <a:pPr algn="ctr"/>
            <a:r>
              <a:rPr lang="en-US" sz="3200" dirty="0">
                <a:solidFill>
                  <a:schemeClr val="bg2">
                    <a:lumMod val="50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 </a:t>
            </a:r>
            <a:r>
              <a:rPr lang="en-US" sz="6000" dirty="0" err="1">
                <a:solidFill>
                  <a:schemeClr val="accent1">
                    <a:lumMod val="75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EasyWriteUps.Com</a:t>
            </a:r>
            <a:r>
              <a:rPr lang="en-US" sz="6000" dirty="0">
                <a:solidFill>
                  <a:schemeClr val="accent1">
                    <a:lumMod val="75000"/>
                  </a:schemeClr>
                </a:solidFill>
                <a:effectLst>
                  <a:reflection blurRad="6350" stA="55000" endA="300" endPos="45500" dir="5400000" sy="-100000" algn="bl" rotWithShape="0"/>
                </a:effectLst>
                <a:latin typeface="Berlin Sans FB Demi" panose="020E0802020502020306" pitchFamily="34" charset="0"/>
                <a:cs typeface="Arial" panose="020B0604020202020204" pitchFamily="34" charset="0"/>
              </a:rPr>
              <a:t> </a:t>
            </a:r>
          </a:p>
        </p:txBody>
      </p:sp>
      <p:sp>
        <p:nvSpPr>
          <p:cNvPr id="6" name="Rectangle 5"/>
          <p:cNvSpPr/>
          <p:nvPr/>
        </p:nvSpPr>
        <p:spPr>
          <a:xfrm>
            <a:off x="1524000" y="3810001"/>
            <a:ext cx="9144000" cy="646331"/>
          </a:xfrm>
          <a:prstGeom prst="rect">
            <a:avLst/>
          </a:prstGeom>
        </p:spPr>
        <p:txBody>
          <a:bodyPr wrap="square">
            <a:spAutoFit/>
          </a:bodyPr>
          <a:lstStyle/>
          <a:p>
            <a:pPr algn="ctr"/>
            <a:r>
              <a:rPr lang="en-US" b="1" dirty="0">
                <a:solidFill>
                  <a:schemeClr val="tx2">
                    <a:lumMod val="50000"/>
                  </a:schemeClr>
                </a:solidFill>
              </a:rPr>
              <a:t>Department of  Computer Science &amp; Information  Technology</a:t>
            </a:r>
          </a:p>
          <a:p>
            <a:pPr algn="ctr"/>
            <a:r>
              <a:rPr lang="en-US" b="1" dirty="0">
                <a:solidFill>
                  <a:schemeClr val="tx2">
                    <a:lumMod val="50000"/>
                  </a:schemeClr>
                </a:solidFill>
              </a:rPr>
              <a:t>GURU GHASIDAS VISHWAVIDYALAYA,  BILASPUR (C.G.)</a:t>
            </a:r>
          </a:p>
        </p:txBody>
      </p:sp>
      <p:sp>
        <p:nvSpPr>
          <p:cNvPr id="7" name="Rectangle 6"/>
          <p:cNvSpPr/>
          <p:nvPr/>
        </p:nvSpPr>
        <p:spPr>
          <a:xfrm>
            <a:off x="2057400" y="4343400"/>
            <a:ext cx="5562600" cy="1785104"/>
          </a:xfrm>
          <a:prstGeom prst="rect">
            <a:avLst/>
          </a:prstGeom>
        </p:spPr>
        <p:txBody>
          <a:bodyPr wrap="square">
            <a:spAutoFit/>
          </a:bodyPr>
          <a:lstStyle/>
          <a:p>
            <a:r>
              <a:rPr lang="en-US" dirty="0">
                <a:solidFill>
                  <a:schemeClr val="accent1">
                    <a:lumMod val="75000"/>
                  </a:schemeClr>
                </a:solidFill>
              </a:rPr>
              <a:t>                                                 </a:t>
            </a:r>
            <a:r>
              <a:rPr lang="en-US" sz="2000" b="1" dirty="0">
                <a:solidFill>
                  <a:schemeClr val="accent1">
                    <a:lumMod val="75000"/>
                  </a:schemeClr>
                </a:solidFill>
              </a:rPr>
              <a:t>SESSION 2019</a:t>
            </a:r>
          </a:p>
          <a:p>
            <a:endParaRPr lang="en-US" dirty="0">
              <a:solidFill>
                <a:schemeClr val="accent1">
                  <a:lumMod val="75000"/>
                </a:schemeClr>
              </a:solidFill>
            </a:endParaRPr>
          </a:p>
          <a:p>
            <a:r>
              <a:rPr lang="en-US" dirty="0">
                <a:solidFill>
                  <a:schemeClr val="accent1">
                    <a:lumMod val="75000"/>
                  </a:schemeClr>
                </a:solidFill>
              </a:rPr>
              <a:t>Submitted to:                             			                             </a:t>
            </a:r>
          </a:p>
          <a:p>
            <a:r>
              <a:rPr lang="en-US" b="1" dirty="0">
                <a:solidFill>
                  <a:schemeClr val="bg2">
                    <a:lumMod val="10000"/>
                  </a:schemeClr>
                </a:solidFill>
              </a:rPr>
              <a:t>Mr. Mustafa Ansari </a:t>
            </a:r>
          </a:p>
          <a:p>
            <a:r>
              <a:rPr lang="en-US" dirty="0">
                <a:solidFill>
                  <a:schemeClr val="accent1">
                    <a:lumMod val="75000"/>
                  </a:schemeClr>
                </a:solidFill>
              </a:rPr>
              <a:t>Asst. Prof.</a:t>
            </a:r>
          </a:p>
          <a:p>
            <a:r>
              <a:rPr lang="en-US" dirty="0">
                <a:solidFill>
                  <a:schemeClr val="accent1">
                    <a:lumMod val="75000"/>
                  </a:schemeClr>
                </a:solidFill>
              </a:rPr>
              <a:t>Department of CSIT				</a:t>
            </a:r>
            <a:endParaRPr lang="en-US" dirty="0"/>
          </a:p>
        </p:txBody>
      </p:sp>
      <p:sp>
        <p:nvSpPr>
          <p:cNvPr id="8" name="Rectangle 7"/>
          <p:cNvSpPr/>
          <p:nvPr/>
        </p:nvSpPr>
        <p:spPr>
          <a:xfrm>
            <a:off x="5562600" y="4953000"/>
            <a:ext cx="4572000" cy="1477328"/>
          </a:xfrm>
          <a:prstGeom prst="rect">
            <a:avLst/>
          </a:prstGeom>
        </p:spPr>
        <p:txBody>
          <a:bodyPr>
            <a:spAutoFit/>
          </a:bodyPr>
          <a:lstStyle/>
          <a:p>
            <a:pPr algn="r"/>
            <a:r>
              <a:rPr lang="en-US" dirty="0">
                <a:solidFill>
                  <a:schemeClr val="accent1">
                    <a:lumMod val="75000"/>
                  </a:schemeClr>
                </a:solidFill>
              </a:rPr>
              <a:t>Submitted by</a:t>
            </a:r>
          </a:p>
          <a:p>
            <a:pPr algn="r"/>
            <a:endParaRPr lang="en-US" b="1" dirty="0">
              <a:solidFill>
                <a:schemeClr val="bg2">
                  <a:lumMod val="10000"/>
                </a:schemeClr>
              </a:solidFill>
            </a:endParaRPr>
          </a:p>
          <a:p>
            <a:pPr algn="r"/>
            <a:r>
              <a:rPr lang="en-US" b="1">
                <a:solidFill>
                  <a:schemeClr val="bg2">
                    <a:lumMod val="10000"/>
                  </a:schemeClr>
                </a:solidFill>
              </a:rPr>
              <a:t>Devesh </a:t>
            </a:r>
            <a:r>
              <a:rPr lang="en-US" b="1" smtClean="0">
                <a:solidFill>
                  <a:schemeClr val="bg2">
                    <a:lumMod val="10000"/>
                  </a:schemeClr>
                </a:solidFill>
              </a:rPr>
              <a:t>Sahu</a:t>
            </a:r>
            <a:endParaRPr lang="en-US" b="1" dirty="0" smtClean="0">
              <a:solidFill>
                <a:schemeClr val="bg2">
                  <a:lumMod val="10000"/>
                </a:schemeClr>
              </a:solidFill>
            </a:endParaRPr>
          </a:p>
          <a:p>
            <a:pPr lvl="1" algn="r"/>
            <a:r>
              <a:rPr lang="en-US" dirty="0" smtClean="0">
                <a:solidFill>
                  <a:schemeClr val="accent1">
                    <a:lumMod val="75000"/>
                  </a:schemeClr>
                </a:solidFill>
              </a:rPr>
              <a:t>MCA  </a:t>
            </a:r>
            <a:r>
              <a:rPr lang="en-US" dirty="0">
                <a:solidFill>
                  <a:schemeClr val="accent1">
                    <a:lumMod val="75000"/>
                  </a:schemeClr>
                </a:solidFill>
              </a:rPr>
              <a:t>IV Sem</a:t>
            </a:r>
          </a:p>
          <a:p>
            <a:pPr lvl="1" algn="r"/>
            <a:endParaRPr lang="en-US" dirty="0">
              <a:solidFill>
                <a:schemeClr val="accent1">
                  <a:lumMod val="75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182" y="1828801"/>
            <a:ext cx="2657636" cy="2048087"/>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15401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15004">
        <p15:prstTrans prst="curtains"/>
      </p:transition>
    </mc:Choice>
    <mc:Fallback xmlns="">
      <p:transition spd="slow" advTm="150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750"/>
                                        <p:tgtEl>
                                          <p:spTgt spid="4"/>
                                        </p:tgtEl>
                                      </p:cBhvr>
                                    </p:animEffect>
                                  </p:childTnLst>
                                </p:cTn>
                              </p:par>
                            </p:childTnLst>
                          </p:cTn>
                        </p:par>
                        <p:par>
                          <p:cTn id="8" fill="hold">
                            <p:stCondLst>
                              <p:cond delay="750"/>
                            </p:stCondLst>
                            <p:childTnLst>
                              <p:par>
                                <p:cTn id="9" presetID="1" presetClass="mediacall" presetSubtype="0" fill="hold" nodeType="after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043" y="304800"/>
            <a:ext cx="10744201" cy="1143000"/>
          </a:xfrm>
        </p:spPr>
        <p:txBody>
          <a:bodyPr/>
          <a:lstStyle/>
          <a:p>
            <a:r>
              <a:rPr lang="en-US" sz="4000" dirty="0"/>
              <a:t>ABOUT PAGE</a:t>
            </a:r>
          </a:p>
        </p:txBody>
      </p:sp>
      <p:pic>
        <p:nvPicPr>
          <p:cNvPr id="3" name="Picture 2"/>
          <p:cNvPicPr>
            <a:picLocks noChangeAspect="1"/>
          </p:cNvPicPr>
          <p:nvPr/>
        </p:nvPicPr>
        <p:blipFill rotWithShape="1">
          <a:blip r:embed="rId2"/>
          <a:srcRect t="11111" r="1974" b="9357"/>
          <a:stretch/>
        </p:blipFill>
        <p:spPr>
          <a:xfrm>
            <a:off x="1712685" y="1143000"/>
            <a:ext cx="8802914" cy="5334000"/>
          </a:xfrm>
          <a:prstGeom prst="rect">
            <a:avLst/>
          </a:prstGeom>
        </p:spPr>
      </p:pic>
    </p:spTree>
    <p:extLst>
      <p:ext uri="{BB962C8B-B14F-4D97-AF65-F5344CB8AC3E}">
        <p14:creationId xmlns:p14="http://schemas.microsoft.com/office/powerpoint/2010/main" val="2543913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1" y="457200"/>
            <a:ext cx="6512511" cy="1143000"/>
          </a:xfrm>
        </p:spPr>
        <p:txBody>
          <a:bodyPr/>
          <a:lstStyle/>
          <a:p>
            <a:r>
              <a:rPr lang="en-US" dirty="0" smtClean="0"/>
              <a:t> </a:t>
            </a:r>
            <a:endParaRPr lang="en-US" dirty="0"/>
          </a:p>
        </p:txBody>
      </p:sp>
      <p:sp>
        <p:nvSpPr>
          <p:cNvPr id="8" name="Title 1"/>
          <p:cNvSpPr txBox="1">
            <a:spLocks/>
          </p:cNvSpPr>
          <p:nvPr/>
        </p:nvSpPr>
        <p:spPr>
          <a:xfrm>
            <a:off x="2724146" y="21841"/>
            <a:ext cx="6512511" cy="1143000"/>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None/>
            </a:pPr>
            <a:r>
              <a:rPr lang="en-US" dirty="0"/>
              <a:t>BLOG PAGE</a:t>
            </a:r>
          </a:p>
        </p:txBody>
      </p:sp>
      <p:pic>
        <p:nvPicPr>
          <p:cNvPr id="4" name="Picture 3"/>
          <p:cNvPicPr>
            <a:picLocks noChangeAspect="1"/>
          </p:cNvPicPr>
          <p:nvPr/>
        </p:nvPicPr>
        <p:blipFill>
          <a:blip r:embed="rId2"/>
          <a:stretch>
            <a:fillRect/>
          </a:stretch>
        </p:blipFill>
        <p:spPr>
          <a:xfrm>
            <a:off x="1756136" y="1524000"/>
            <a:ext cx="8683264" cy="3962400"/>
          </a:xfrm>
          <a:prstGeom prst="rect">
            <a:avLst/>
          </a:prstGeom>
        </p:spPr>
      </p:pic>
    </p:spTree>
    <p:extLst>
      <p:ext uri="{BB962C8B-B14F-4D97-AF65-F5344CB8AC3E}">
        <p14:creationId xmlns:p14="http://schemas.microsoft.com/office/powerpoint/2010/main" val="352585765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609600"/>
            <a:ext cx="9601200" cy="517065"/>
          </a:xfrm>
          <a:prstGeom prst="rect">
            <a:avLst/>
          </a:prstGeom>
        </p:spPr>
        <p:txBody>
          <a:bodyPr wrap="square">
            <a:spAutoFit/>
          </a:bodyPr>
          <a:lstStyle/>
          <a:p>
            <a:pPr marL="457200" algn="just">
              <a:lnSpc>
                <a:spcPct val="115000"/>
              </a:lnSpc>
              <a:spcAft>
                <a:spcPts val="10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By clicking Read More of any article you go to the below page: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883854" y="1371600"/>
            <a:ext cx="8479347" cy="4419600"/>
          </a:xfrm>
          <a:prstGeom prst="rect">
            <a:avLst/>
          </a:prstGeom>
        </p:spPr>
      </p:pic>
    </p:spTree>
    <p:extLst>
      <p:ext uri="{BB962C8B-B14F-4D97-AF65-F5344CB8AC3E}">
        <p14:creationId xmlns:p14="http://schemas.microsoft.com/office/powerpoint/2010/main" val="27067055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590801" y="609601"/>
            <a:ext cx="6704925" cy="3048000"/>
          </a:xfrm>
          <a:prstGeom prst="rect">
            <a:avLst/>
          </a:prstGeom>
        </p:spPr>
      </p:pic>
      <p:pic>
        <p:nvPicPr>
          <p:cNvPr id="8" name="Picture 7"/>
          <p:cNvPicPr>
            <a:picLocks noChangeAspect="1"/>
          </p:cNvPicPr>
          <p:nvPr/>
        </p:nvPicPr>
        <p:blipFill>
          <a:blip r:embed="rId3"/>
          <a:stretch>
            <a:fillRect/>
          </a:stretch>
        </p:blipFill>
        <p:spPr>
          <a:xfrm>
            <a:off x="2590801" y="3657600"/>
            <a:ext cx="6702616" cy="3048000"/>
          </a:xfrm>
          <a:prstGeom prst="rect">
            <a:avLst/>
          </a:prstGeom>
        </p:spPr>
      </p:pic>
      <p:sp>
        <p:nvSpPr>
          <p:cNvPr id="9" name="TextBox 8"/>
          <p:cNvSpPr txBox="1"/>
          <p:nvPr/>
        </p:nvSpPr>
        <p:spPr>
          <a:xfrm>
            <a:off x="2627744" y="147936"/>
            <a:ext cx="4572000" cy="461665"/>
          </a:xfrm>
          <a:prstGeom prst="rect">
            <a:avLst/>
          </a:prstGeom>
          <a:noFill/>
        </p:spPr>
        <p:txBody>
          <a:bodyPr wrap="square" rtlCol="0">
            <a:spAutoFit/>
          </a:bodyPr>
          <a:lstStyle/>
          <a:p>
            <a:r>
              <a:rPr lang="en-US" sz="2400" dirty="0"/>
              <a:t>Feedback Form</a:t>
            </a:r>
          </a:p>
        </p:txBody>
      </p:sp>
    </p:spTree>
    <p:extLst>
      <p:ext uri="{BB962C8B-B14F-4D97-AF65-F5344CB8AC3E}">
        <p14:creationId xmlns:p14="http://schemas.microsoft.com/office/powerpoint/2010/main" val="20451531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1" y="228600"/>
            <a:ext cx="6512511" cy="1143000"/>
          </a:xfrm>
        </p:spPr>
        <p:txBody>
          <a:bodyPr/>
          <a:lstStyle/>
          <a:p>
            <a:r>
              <a:rPr lang="en-US" dirty="0"/>
              <a:t> Login Register Page</a:t>
            </a:r>
          </a:p>
        </p:txBody>
      </p:sp>
      <p:pic>
        <p:nvPicPr>
          <p:cNvPr id="6" name="Picture 5"/>
          <p:cNvPicPr>
            <a:picLocks noChangeAspect="1"/>
          </p:cNvPicPr>
          <p:nvPr/>
        </p:nvPicPr>
        <p:blipFill>
          <a:blip r:embed="rId2"/>
          <a:stretch>
            <a:fillRect/>
          </a:stretch>
        </p:blipFill>
        <p:spPr>
          <a:xfrm>
            <a:off x="2589197" y="914401"/>
            <a:ext cx="7125317" cy="5867400"/>
          </a:xfrm>
          <a:prstGeom prst="rect">
            <a:avLst/>
          </a:prstGeom>
        </p:spPr>
      </p:pic>
    </p:spTree>
    <p:extLst>
      <p:ext uri="{BB962C8B-B14F-4D97-AF65-F5344CB8AC3E}">
        <p14:creationId xmlns:p14="http://schemas.microsoft.com/office/powerpoint/2010/main" val="275409225"/>
      </p:ext>
    </p:extLst>
  </p:cSld>
  <p:clrMapOvr>
    <a:masterClrMapping/>
  </p:clrMapOvr>
  <p:transition spd="slow">
    <p:comb/>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76201"/>
            <a:ext cx="5029200" cy="584775"/>
          </a:xfrm>
          <a:prstGeom prst="rect">
            <a:avLst/>
          </a:prstGeom>
          <a:noFill/>
        </p:spPr>
        <p:txBody>
          <a:bodyPr wrap="square" rtlCol="0">
            <a:spAutoFit/>
          </a:bodyPr>
          <a:lstStyle/>
          <a:p>
            <a:pPr algn="ctr"/>
            <a:r>
              <a:rPr lang="en-US" sz="3200" dirty="0"/>
              <a:t>Writer Home</a:t>
            </a:r>
            <a:endParaRPr lang="en-US" sz="4400" dirty="0"/>
          </a:p>
        </p:txBody>
      </p:sp>
      <p:pic>
        <p:nvPicPr>
          <p:cNvPr id="5" name="Picture 4"/>
          <p:cNvPicPr>
            <a:picLocks noChangeAspect="1"/>
          </p:cNvPicPr>
          <p:nvPr/>
        </p:nvPicPr>
        <p:blipFill>
          <a:blip r:embed="rId2"/>
          <a:stretch>
            <a:fillRect/>
          </a:stretch>
        </p:blipFill>
        <p:spPr>
          <a:xfrm>
            <a:off x="1533236" y="660976"/>
            <a:ext cx="9122648" cy="6197025"/>
          </a:xfrm>
          <a:prstGeom prst="rect">
            <a:avLst/>
          </a:prstGeom>
        </p:spPr>
      </p:pic>
    </p:spTree>
    <p:extLst>
      <p:ext uri="{BB962C8B-B14F-4D97-AF65-F5344CB8AC3E}">
        <p14:creationId xmlns:p14="http://schemas.microsoft.com/office/powerpoint/2010/main" val="31340329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228600"/>
            <a:ext cx="5181600" cy="523220"/>
          </a:xfrm>
          <a:prstGeom prst="rect">
            <a:avLst/>
          </a:prstGeom>
          <a:noFill/>
        </p:spPr>
        <p:txBody>
          <a:bodyPr wrap="square" rtlCol="0">
            <a:spAutoFit/>
          </a:bodyPr>
          <a:lstStyle/>
          <a:p>
            <a:pPr algn="ctr"/>
            <a:r>
              <a:rPr lang="en-US" sz="2800" dirty="0"/>
              <a:t>Update Article Page</a:t>
            </a:r>
          </a:p>
        </p:txBody>
      </p:sp>
      <p:pic>
        <p:nvPicPr>
          <p:cNvPr id="3" name="Picture 2"/>
          <p:cNvPicPr>
            <a:picLocks noChangeAspect="1"/>
          </p:cNvPicPr>
          <p:nvPr/>
        </p:nvPicPr>
        <p:blipFill>
          <a:blip r:embed="rId2"/>
          <a:stretch>
            <a:fillRect/>
          </a:stretch>
        </p:blipFill>
        <p:spPr>
          <a:xfrm>
            <a:off x="1524000" y="762000"/>
            <a:ext cx="9089522" cy="5867400"/>
          </a:xfrm>
          <a:prstGeom prst="rect">
            <a:avLst/>
          </a:prstGeom>
        </p:spPr>
      </p:pic>
    </p:spTree>
    <p:extLst>
      <p:ext uri="{BB962C8B-B14F-4D97-AF65-F5344CB8AC3E}">
        <p14:creationId xmlns:p14="http://schemas.microsoft.com/office/powerpoint/2010/main" val="8948893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00400" y="304800"/>
            <a:ext cx="5334000" cy="523220"/>
          </a:xfrm>
          <a:prstGeom prst="rect">
            <a:avLst/>
          </a:prstGeom>
          <a:noFill/>
        </p:spPr>
        <p:txBody>
          <a:bodyPr wrap="square" rtlCol="0">
            <a:spAutoFit/>
          </a:bodyPr>
          <a:lstStyle/>
          <a:p>
            <a:pPr algn="ctr"/>
            <a:r>
              <a:rPr lang="en-US" sz="2800" dirty="0"/>
              <a:t>Update Page of Writes Details</a:t>
            </a:r>
          </a:p>
        </p:txBody>
      </p:sp>
      <p:pic>
        <p:nvPicPr>
          <p:cNvPr id="6" name="Picture 5"/>
          <p:cNvPicPr>
            <a:picLocks noChangeAspect="1"/>
          </p:cNvPicPr>
          <p:nvPr/>
        </p:nvPicPr>
        <p:blipFill>
          <a:blip r:embed="rId2"/>
          <a:stretch>
            <a:fillRect/>
          </a:stretch>
        </p:blipFill>
        <p:spPr>
          <a:xfrm>
            <a:off x="1752600" y="990600"/>
            <a:ext cx="8686800" cy="5316142"/>
          </a:xfrm>
          <a:prstGeom prst="rect">
            <a:avLst/>
          </a:prstGeom>
        </p:spPr>
      </p:pic>
    </p:spTree>
    <p:extLst>
      <p:ext uri="{BB962C8B-B14F-4D97-AF65-F5344CB8AC3E}">
        <p14:creationId xmlns:p14="http://schemas.microsoft.com/office/powerpoint/2010/main" val="3777838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3800" y="152400"/>
            <a:ext cx="4648200" cy="523220"/>
          </a:xfrm>
          <a:prstGeom prst="rect">
            <a:avLst/>
          </a:prstGeom>
          <a:noFill/>
        </p:spPr>
        <p:txBody>
          <a:bodyPr wrap="square" rtlCol="0">
            <a:spAutoFit/>
          </a:bodyPr>
          <a:lstStyle/>
          <a:p>
            <a:pPr algn="ctr"/>
            <a:r>
              <a:rPr lang="en-US" sz="2800" dirty="0"/>
              <a:t>Recover Password</a:t>
            </a:r>
          </a:p>
        </p:txBody>
      </p:sp>
      <p:pic>
        <p:nvPicPr>
          <p:cNvPr id="3" name="Picture 2"/>
          <p:cNvPicPr>
            <a:picLocks noChangeAspect="1"/>
          </p:cNvPicPr>
          <p:nvPr/>
        </p:nvPicPr>
        <p:blipFill>
          <a:blip r:embed="rId2"/>
          <a:stretch>
            <a:fillRect/>
          </a:stretch>
        </p:blipFill>
        <p:spPr>
          <a:xfrm>
            <a:off x="2213274" y="1329508"/>
            <a:ext cx="7765453" cy="4385492"/>
          </a:xfrm>
          <a:prstGeom prst="rect">
            <a:avLst/>
          </a:prstGeom>
        </p:spPr>
      </p:pic>
    </p:spTree>
    <p:extLst>
      <p:ext uri="{BB962C8B-B14F-4D97-AF65-F5344CB8AC3E}">
        <p14:creationId xmlns:p14="http://schemas.microsoft.com/office/powerpoint/2010/main" val="28760924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2600" y="1143000"/>
            <a:ext cx="8635276" cy="4953000"/>
          </a:xfrm>
          <a:prstGeom prst="rect">
            <a:avLst/>
          </a:prstGeom>
        </p:spPr>
      </p:pic>
      <p:sp>
        <p:nvSpPr>
          <p:cNvPr id="3" name="TextBox 2"/>
          <p:cNvSpPr txBox="1"/>
          <p:nvPr/>
        </p:nvSpPr>
        <p:spPr>
          <a:xfrm>
            <a:off x="3962400" y="304800"/>
            <a:ext cx="4038600" cy="707886"/>
          </a:xfrm>
          <a:prstGeom prst="rect">
            <a:avLst/>
          </a:prstGeom>
          <a:noFill/>
        </p:spPr>
        <p:txBody>
          <a:bodyPr wrap="square" rtlCol="0">
            <a:spAutoFit/>
          </a:bodyPr>
          <a:lstStyle/>
          <a:p>
            <a:pPr algn="ctr"/>
            <a:r>
              <a:rPr lang="en-US" sz="4000" dirty="0"/>
              <a:t>Team Page</a:t>
            </a:r>
            <a:endParaRPr lang="en-US" dirty="0"/>
          </a:p>
        </p:txBody>
      </p:sp>
    </p:spTree>
    <p:extLst>
      <p:ext uri="{BB962C8B-B14F-4D97-AF65-F5344CB8AC3E}">
        <p14:creationId xmlns:p14="http://schemas.microsoft.com/office/powerpoint/2010/main" val="39260716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1" y="228600"/>
            <a:ext cx="6512511" cy="1143000"/>
          </a:xfrm>
        </p:spPr>
        <p:txBody>
          <a:bodyPr/>
          <a:lstStyle/>
          <a:p>
            <a:r>
              <a:rPr lang="en-US" dirty="0" smtClean="0"/>
              <a:t>Objective</a:t>
            </a:r>
            <a:endParaRPr lang="en-US" dirty="0"/>
          </a:p>
        </p:txBody>
      </p:sp>
      <p:sp>
        <p:nvSpPr>
          <p:cNvPr id="3" name="Content Placeholder 2"/>
          <p:cNvSpPr>
            <a:spLocks noGrp="1"/>
          </p:cNvSpPr>
          <p:nvPr>
            <p:ph sz="quarter" idx="13"/>
          </p:nvPr>
        </p:nvSpPr>
        <p:spPr>
          <a:xfrm>
            <a:off x="2133600" y="1524000"/>
            <a:ext cx="7924800" cy="4800600"/>
          </a:xfrm>
        </p:spPr>
        <p:txBody>
          <a:bodyPr/>
          <a:lstStyle/>
          <a:p>
            <a:r>
              <a:rPr lang="en-US" dirty="0" smtClean="0"/>
              <a:t>To provide platform where you can showcase your writing skill .</a:t>
            </a:r>
          </a:p>
          <a:p>
            <a:r>
              <a:rPr lang="en-US" dirty="0" smtClean="0"/>
              <a:t>To enhance the writing skills by consulting with experienced writers.</a:t>
            </a:r>
          </a:p>
          <a:p>
            <a:r>
              <a:rPr lang="en-US" dirty="0" smtClean="0"/>
              <a:t>To provide </a:t>
            </a:r>
            <a:r>
              <a:rPr lang="en-US" dirty="0" err="1" smtClean="0"/>
              <a:t>Writeups</a:t>
            </a:r>
            <a:r>
              <a:rPr lang="en-US" dirty="0" smtClean="0"/>
              <a:t> a worldwide reach.</a:t>
            </a:r>
          </a:p>
          <a:p>
            <a:r>
              <a:rPr lang="en-US" dirty="0"/>
              <a:t> </a:t>
            </a:r>
            <a:r>
              <a:rPr lang="en-US" dirty="0" smtClean="0"/>
              <a:t>To provide information about what the Easywriteup.com is and what the activities going around.</a:t>
            </a:r>
          </a:p>
          <a:p>
            <a:r>
              <a:rPr lang="en-US" dirty="0" smtClean="0"/>
              <a:t>To provide a facility to the user to post an </a:t>
            </a:r>
            <a:r>
              <a:rPr lang="en-US" dirty="0" err="1" smtClean="0"/>
              <a:t>writeup</a:t>
            </a:r>
            <a:r>
              <a:rPr lang="en-US" dirty="0" smtClean="0"/>
              <a:t> from anywhere or anytime.</a:t>
            </a:r>
          </a:p>
          <a:p>
            <a:endParaRPr lang="en-US" dirty="0" smtClean="0"/>
          </a:p>
          <a:p>
            <a:pPr marL="45720" indent="0">
              <a:buNone/>
            </a:pPr>
            <a:endParaRPr lang="en-US" dirty="0"/>
          </a:p>
        </p:txBody>
      </p:sp>
    </p:spTree>
    <p:extLst>
      <p:ext uri="{BB962C8B-B14F-4D97-AF65-F5344CB8AC3E}">
        <p14:creationId xmlns:p14="http://schemas.microsoft.com/office/powerpoint/2010/main" val="3116755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800" y="1066800"/>
            <a:ext cx="8610600" cy="5219804"/>
          </a:xfrm>
          <a:prstGeom prst="rect">
            <a:avLst/>
          </a:prstGeom>
        </p:spPr>
      </p:pic>
      <p:sp>
        <p:nvSpPr>
          <p:cNvPr id="3" name="TextBox 2"/>
          <p:cNvSpPr txBox="1"/>
          <p:nvPr/>
        </p:nvSpPr>
        <p:spPr>
          <a:xfrm>
            <a:off x="4267200" y="381001"/>
            <a:ext cx="2971800" cy="646331"/>
          </a:xfrm>
          <a:prstGeom prst="rect">
            <a:avLst/>
          </a:prstGeom>
          <a:noFill/>
        </p:spPr>
        <p:txBody>
          <a:bodyPr wrap="square" rtlCol="0">
            <a:spAutoFit/>
          </a:bodyPr>
          <a:lstStyle/>
          <a:p>
            <a:pPr algn="ctr"/>
            <a:r>
              <a:rPr lang="en-US" sz="3600" dirty="0"/>
              <a:t>Contact Page</a:t>
            </a:r>
          </a:p>
        </p:txBody>
      </p:sp>
    </p:spTree>
    <p:extLst>
      <p:ext uri="{BB962C8B-B14F-4D97-AF65-F5344CB8AC3E}">
        <p14:creationId xmlns:p14="http://schemas.microsoft.com/office/powerpoint/2010/main" val="812710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6401" y="1219201"/>
            <a:ext cx="8883073" cy="3670642"/>
          </a:xfrm>
          <a:prstGeom prst="rect">
            <a:avLst/>
          </a:prstGeom>
        </p:spPr>
      </p:pic>
      <p:sp>
        <p:nvSpPr>
          <p:cNvPr id="6" name="TextBox 5"/>
          <p:cNvSpPr txBox="1"/>
          <p:nvPr/>
        </p:nvSpPr>
        <p:spPr>
          <a:xfrm>
            <a:off x="3962400" y="381001"/>
            <a:ext cx="3733800" cy="584775"/>
          </a:xfrm>
          <a:prstGeom prst="rect">
            <a:avLst/>
          </a:prstGeom>
          <a:noFill/>
        </p:spPr>
        <p:txBody>
          <a:bodyPr wrap="square" rtlCol="0">
            <a:spAutoFit/>
          </a:bodyPr>
          <a:lstStyle/>
          <a:p>
            <a:pPr algn="ctr"/>
            <a:r>
              <a:rPr lang="en-US" sz="3200" dirty="0"/>
              <a:t>Admin Login</a:t>
            </a:r>
            <a:endParaRPr lang="en-US" dirty="0"/>
          </a:p>
        </p:txBody>
      </p:sp>
    </p:spTree>
    <p:extLst>
      <p:ext uri="{BB962C8B-B14F-4D97-AF65-F5344CB8AC3E}">
        <p14:creationId xmlns:p14="http://schemas.microsoft.com/office/powerpoint/2010/main" val="1530604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86200" y="304801"/>
            <a:ext cx="4114800" cy="584775"/>
          </a:xfrm>
          <a:prstGeom prst="rect">
            <a:avLst/>
          </a:prstGeom>
          <a:noFill/>
        </p:spPr>
        <p:txBody>
          <a:bodyPr wrap="square" rtlCol="0">
            <a:spAutoFit/>
          </a:bodyPr>
          <a:lstStyle/>
          <a:p>
            <a:pPr algn="ctr"/>
            <a:r>
              <a:rPr lang="en-US" sz="3200" dirty="0"/>
              <a:t>Admin Panel</a:t>
            </a:r>
            <a:endParaRPr lang="en-US" dirty="0"/>
          </a:p>
        </p:txBody>
      </p:sp>
      <p:pic>
        <p:nvPicPr>
          <p:cNvPr id="5" name="Picture 4"/>
          <p:cNvPicPr>
            <a:picLocks noChangeAspect="1"/>
          </p:cNvPicPr>
          <p:nvPr/>
        </p:nvPicPr>
        <p:blipFill>
          <a:blip r:embed="rId2"/>
          <a:stretch>
            <a:fillRect/>
          </a:stretch>
        </p:blipFill>
        <p:spPr>
          <a:xfrm>
            <a:off x="1905000" y="1066800"/>
            <a:ext cx="8471120" cy="2362200"/>
          </a:xfrm>
          <a:prstGeom prst="rect">
            <a:avLst/>
          </a:prstGeom>
        </p:spPr>
      </p:pic>
      <p:pic>
        <p:nvPicPr>
          <p:cNvPr id="6" name="Picture 5"/>
          <p:cNvPicPr>
            <a:picLocks noChangeAspect="1"/>
          </p:cNvPicPr>
          <p:nvPr/>
        </p:nvPicPr>
        <p:blipFill>
          <a:blip r:embed="rId3"/>
          <a:stretch>
            <a:fillRect/>
          </a:stretch>
        </p:blipFill>
        <p:spPr>
          <a:xfrm>
            <a:off x="1905000" y="3657600"/>
            <a:ext cx="8471120" cy="2895600"/>
          </a:xfrm>
          <a:prstGeom prst="rect">
            <a:avLst/>
          </a:prstGeom>
        </p:spPr>
      </p:pic>
    </p:spTree>
    <p:extLst>
      <p:ext uri="{BB962C8B-B14F-4D97-AF65-F5344CB8AC3E}">
        <p14:creationId xmlns:p14="http://schemas.microsoft.com/office/powerpoint/2010/main" val="1926192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2601" y="152400"/>
            <a:ext cx="8717851" cy="3429000"/>
          </a:xfrm>
          <a:prstGeom prst="rect">
            <a:avLst/>
          </a:prstGeom>
        </p:spPr>
      </p:pic>
      <p:pic>
        <p:nvPicPr>
          <p:cNvPr id="6" name="Picture 5"/>
          <p:cNvPicPr>
            <a:picLocks noChangeAspect="1"/>
          </p:cNvPicPr>
          <p:nvPr/>
        </p:nvPicPr>
        <p:blipFill>
          <a:blip r:embed="rId3"/>
          <a:stretch>
            <a:fillRect/>
          </a:stretch>
        </p:blipFill>
        <p:spPr>
          <a:xfrm>
            <a:off x="1736436" y="3657600"/>
            <a:ext cx="8734015" cy="3124200"/>
          </a:xfrm>
          <a:prstGeom prst="rect">
            <a:avLst/>
          </a:prstGeom>
        </p:spPr>
      </p:pic>
    </p:spTree>
    <p:extLst>
      <p:ext uri="{BB962C8B-B14F-4D97-AF65-F5344CB8AC3E}">
        <p14:creationId xmlns:p14="http://schemas.microsoft.com/office/powerpoint/2010/main" val="20985320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68344" y="609601"/>
            <a:ext cx="8923457" cy="2895600"/>
          </a:xfrm>
          <a:prstGeom prst="rect">
            <a:avLst/>
          </a:prstGeom>
        </p:spPr>
      </p:pic>
      <p:sp>
        <p:nvSpPr>
          <p:cNvPr id="3" name="TextBox 2"/>
          <p:cNvSpPr txBox="1"/>
          <p:nvPr/>
        </p:nvSpPr>
        <p:spPr>
          <a:xfrm>
            <a:off x="4191000" y="0"/>
            <a:ext cx="3124200" cy="523220"/>
          </a:xfrm>
          <a:prstGeom prst="rect">
            <a:avLst/>
          </a:prstGeom>
          <a:noFill/>
        </p:spPr>
        <p:txBody>
          <a:bodyPr wrap="square" rtlCol="0">
            <a:spAutoFit/>
          </a:bodyPr>
          <a:lstStyle/>
          <a:p>
            <a:pPr algn="ctr"/>
            <a:r>
              <a:rPr lang="en-US" sz="2800" dirty="0"/>
              <a:t>Database</a:t>
            </a:r>
            <a:endParaRPr lang="en-US" dirty="0"/>
          </a:p>
        </p:txBody>
      </p:sp>
      <p:sp>
        <p:nvSpPr>
          <p:cNvPr id="5" name="TextBox 4"/>
          <p:cNvSpPr txBox="1"/>
          <p:nvPr/>
        </p:nvSpPr>
        <p:spPr>
          <a:xfrm>
            <a:off x="1693743" y="1371600"/>
            <a:ext cx="2057400" cy="369332"/>
          </a:xfrm>
          <a:prstGeom prst="rect">
            <a:avLst/>
          </a:prstGeom>
          <a:noFill/>
        </p:spPr>
        <p:txBody>
          <a:bodyPr wrap="square" rtlCol="0">
            <a:spAutoFit/>
          </a:bodyPr>
          <a:lstStyle/>
          <a:p>
            <a:r>
              <a:rPr lang="en-US" dirty="0" err="1"/>
              <a:t>Posts_temp</a:t>
            </a:r>
            <a:r>
              <a:rPr lang="en-US" dirty="0"/>
              <a:t> Table:</a:t>
            </a:r>
          </a:p>
        </p:txBody>
      </p:sp>
      <p:pic>
        <p:nvPicPr>
          <p:cNvPr id="7" name="Picture 6"/>
          <p:cNvPicPr>
            <a:picLocks noChangeAspect="1"/>
          </p:cNvPicPr>
          <p:nvPr/>
        </p:nvPicPr>
        <p:blipFill>
          <a:blip r:embed="rId3"/>
          <a:stretch>
            <a:fillRect/>
          </a:stretch>
        </p:blipFill>
        <p:spPr>
          <a:xfrm>
            <a:off x="1693744" y="3593069"/>
            <a:ext cx="8898057" cy="3154218"/>
          </a:xfrm>
          <a:prstGeom prst="rect">
            <a:avLst/>
          </a:prstGeom>
        </p:spPr>
      </p:pic>
      <p:sp>
        <p:nvSpPr>
          <p:cNvPr id="8" name="TextBox 7"/>
          <p:cNvSpPr txBox="1"/>
          <p:nvPr/>
        </p:nvSpPr>
        <p:spPr>
          <a:xfrm>
            <a:off x="1655643" y="4343400"/>
            <a:ext cx="2133600" cy="369332"/>
          </a:xfrm>
          <a:prstGeom prst="rect">
            <a:avLst/>
          </a:prstGeom>
          <a:noFill/>
        </p:spPr>
        <p:txBody>
          <a:bodyPr wrap="square" rtlCol="0">
            <a:spAutoFit/>
          </a:bodyPr>
          <a:lstStyle/>
          <a:p>
            <a:r>
              <a:rPr lang="en-US" dirty="0"/>
              <a:t>Post Table</a:t>
            </a:r>
          </a:p>
        </p:txBody>
      </p:sp>
    </p:spTree>
    <p:extLst>
      <p:ext uri="{BB962C8B-B14F-4D97-AF65-F5344CB8AC3E}">
        <p14:creationId xmlns:p14="http://schemas.microsoft.com/office/powerpoint/2010/main" val="32049380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945" y="235527"/>
            <a:ext cx="6512511" cy="1143000"/>
          </a:xfrm>
        </p:spPr>
        <p:txBody>
          <a:bodyPr/>
          <a:lstStyle/>
          <a:p>
            <a:r>
              <a:rPr lang="en-US" dirty="0" smtClean="0"/>
              <a:t>CONCLUSION</a:t>
            </a:r>
            <a:endParaRPr lang="en-US" dirty="0"/>
          </a:p>
        </p:txBody>
      </p:sp>
      <p:sp>
        <p:nvSpPr>
          <p:cNvPr id="3" name="Content Placeholder 2"/>
          <p:cNvSpPr>
            <a:spLocks noGrp="1"/>
          </p:cNvSpPr>
          <p:nvPr>
            <p:ph sz="quarter" idx="13"/>
          </p:nvPr>
        </p:nvSpPr>
        <p:spPr>
          <a:xfrm>
            <a:off x="2286000" y="1219200"/>
            <a:ext cx="7772400" cy="5029200"/>
          </a:xfrm>
        </p:spPr>
        <p:txBody>
          <a:bodyPr>
            <a:normAutofit/>
          </a:bodyPr>
          <a:lstStyle/>
          <a:p>
            <a:pPr marL="45720" indent="0">
              <a:buNone/>
            </a:pPr>
            <a:r>
              <a:rPr lang="en-US" dirty="0"/>
              <a:t>This project developed, incorporated all the activities involved in the browsing Centre.</a:t>
            </a:r>
          </a:p>
          <a:p>
            <a:pPr marL="45720" indent="0">
              <a:buNone/>
            </a:pPr>
            <a:r>
              <a:rPr lang="en-US" b="1" dirty="0"/>
              <a:t>	</a:t>
            </a:r>
            <a:r>
              <a:rPr lang="en-US" b="1" dirty="0" smtClean="0"/>
              <a:t>	EASYWRITEUPS</a:t>
            </a:r>
            <a:r>
              <a:rPr lang="en-US" dirty="0" smtClean="0"/>
              <a:t> </a:t>
            </a:r>
            <a:r>
              <a:rPr lang="en-US" dirty="0"/>
              <a:t>provides all necessary information to the user with the use </a:t>
            </a:r>
            <a:r>
              <a:rPr lang="en-US" b="1" dirty="0"/>
              <a:t>EASYWRITEUPS</a:t>
            </a:r>
            <a:r>
              <a:rPr lang="en-US" dirty="0"/>
              <a:t>; the user can simply sit in front of the system and monitor all the activities without any physical movement of the file. Management can service the user’s request best in time.</a:t>
            </a:r>
          </a:p>
          <a:p>
            <a:pPr marL="45720" indent="0">
              <a:buNone/>
            </a:pPr>
            <a:r>
              <a:rPr lang="en-US" dirty="0" smtClean="0"/>
              <a:t>		The </a:t>
            </a:r>
            <a:r>
              <a:rPr lang="en-US" b="1" dirty="0"/>
              <a:t>EASYWRITEUPS</a:t>
            </a:r>
            <a:r>
              <a:rPr lang="en-US" dirty="0"/>
              <a:t> provides quickly and valuable information. These modules have been integrated for effective use of the management for future forecasting and for the current need</a:t>
            </a:r>
            <a:r>
              <a:rPr lang="en-US" dirty="0" smtClean="0"/>
              <a:t>.</a:t>
            </a:r>
            <a:endParaRPr lang="en-US" dirty="0"/>
          </a:p>
          <a:p>
            <a:pPr marL="45720" indent="0" algn="just">
              <a:buNone/>
            </a:pPr>
            <a:endParaRPr lang="en-US" dirty="0"/>
          </a:p>
        </p:txBody>
      </p:sp>
    </p:spTree>
    <p:extLst>
      <p:ext uri="{BB962C8B-B14F-4D97-AF65-F5344CB8AC3E}">
        <p14:creationId xmlns:p14="http://schemas.microsoft.com/office/powerpoint/2010/main" val="250353619"/>
      </p:ext>
    </p:extLst>
  </p:cSld>
  <p:clrMapOvr>
    <a:masterClrMapping/>
  </p:clrMapOvr>
  <p:transition spd="slow">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1" y="304800"/>
            <a:ext cx="6512511" cy="1143000"/>
          </a:xfrm>
        </p:spPr>
        <p:txBody>
          <a:bodyPr/>
          <a:lstStyle/>
          <a:p>
            <a:r>
              <a:rPr lang="en-US" dirty="0" smtClean="0"/>
              <a:t>FUTURE ASPECTS</a:t>
            </a:r>
            <a:endParaRPr lang="en-US" dirty="0"/>
          </a:p>
        </p:txBody>
      </p:sp>
      <p:sp>
        <p:nvSpPr>
          <p:cNvPr id="3" name="Content Placeholder 2"/>
          <p:cNvSpPr>
            <a:spLocks noGrp="1"/>
          </p:cNvSpPr>
          <p:nvPr>
            <p:ph sz="quarter" idx="13"/>
          </p:nvPr>
        </p:nvSpPr>
        <p:spPr>
          <a:xfrm>
            <a:off x="2286000" y="1676400"/>
            <a:ext cx="7772400" cy="4191000"/>
          </a:xfrm>
        </p:spPr>
        <p:txBody>
          <a:bodyPr>
            <a:normAutofit/>
          </a:bodyPr>
          <a:lstStyle/>
          <a:p>
            <a:pPr lvl="0"/>
            <a:r>
              <a:rPr lang="en-US" dirty="0"/>
              <a:t>Reduces the Usage of Paper and Pages.</a:t>
            </a:r>
          </a:p>
          <a:p>
            <a:pPr lvl="0"/>
            <a:r>
              <a:rPr lang="en-US" dirty="0"/>
              <a:t>Increases the habit to use Websites to Store articles.</a:t>
            </a:r>
          </a:p>
          <a:p>
            <a:pPr lvl="0"/>
            <a:r>
              <a:rPr lang="en-US" dirty="0"/>
              <a:t>To showcase hidden writers of Small towns.</a:t>
            </a:r>
          </a:p>
          <a:p>
            <a:pPr lvl="0"/>
            <a:r>
              <a:rPr lang="en-US" dirty="0"/>
              <a:t>To improve writing skills of writers.  </a:t>
            </a:r>
          </a:p>
          <a:p>
            <a:pPr lvl="0"/>
            <a:r>
              <a:rPr lang="en-US" dirty="0"/>
              <a:t>Enhance the security methods.</a:t>
            </a:r>
          </a:p>
          <a:p>
            <a:pPr lvl="0"/>
            <a:r>
              <a:rPr lang="en-US" dirty="0"/>
              <a:t>Normalization of database table to improve database structure &amp; easily retrieval of user data.</a:t>
            </a:r>
          </a:p>
          <a:p>
            <a:pPr lvl="0"/>
            <a:r>
              <a:rPr lang="en-US" dirty="0"/>
              <a:t>To develop auto approval algorithm. </a:t>
            </a:r>
          </a:p>
          <a:p>
            <a:endParaRPr lang="en-US" dirty="0" smtClean="0"/>
          </a:p>
        </p:txBody>
      </p:sp>
    </p:spTree>
    <p:extLst>
      <p:ext uri="{BB962C8B-B14F-4D97-AF65-F5344CB8AC3E}">
        <p14:creationId xmlns:p14="http://schemas.microsoft.com/office/powerpoint/2010/main" val="2077619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1" y="228600"/>
            <a:ext cx="6512511" cy="1143000"/>
          </a:xfrm>
        </p:spPr>
        <p:txBody>
          <a:bodyPr/>
          <a:lstStyle/>
          <a:p>
            <a:r>
              <a:rPr lang="en-US" dirty="0" smtClean="0"/>
              <a:t>REFERENCE</a:t>
            </a:r>
            <a:endParaRPr lang="en-US" dirty="0"/>
          </a:p>
        </p:txBody>
      </p:sp>
      <p:sp>
        <p:nvSpPr>
          <p:cNvPr id="3" name="Content Placeholder 2"/>
          <p:cNvSpPr>
            <a:spLocks noGrp="1"/>
          </p:cNvSpPr>
          <p:nvPr>
            <p:ph sz="quarter" idx="13"/>
          </p:nvPr>
        </p:nvSpPr>
        <p:spPr>
          <a:xfrm>
            <a:off x="2743200" y="1371600"/>
            <a:ext cx="7086600" cy="4800600"/>
          </a:xfrm>
        </p:spPr>
        <p:txBody>
          <a:bodyPr>
            <a:normAutofit/>
          </a:bodyPr>
          <a:lstStyle/>
          <a:p>
            <a:r>
              <a:rPr lang="en-US" u="sng" dirty="0">
                <a:hlinkClick r:id="rId2"/>
              </a:rPr>
              <a:t>www.webdeveloper.com</a:t>
            </a:r>
            <a:endParaRPr lang="en-US" dirty="0"/>
          </a:p>
          <a:p>
            <a:r>
              <a:rPr lang="en-US" u="sng" dirty="0">
                <a:hlinkClick r:id="rId3"/>
              </a:rPr>
              <a:t>www.w3school.com</a:t>
            </a:r>
            <a:endParaRPr lang="en-US" dirty="0"/>
          </a:p>
          <a:p>
            <a:r>
              <a:rPr lang="en-US" u="sng" dirty="0">
                <a:hlinkClick r:id="rId4"/>
              </a:rPr>
              <a:t>www.youtube.com</a:t>
            </a:r>
            <a:endParaRPr lang="en-US" dirty="0"/>
          </a:p>
          <a:p>
            <a:r>
              <a:rPr lang="en-US" u="sng" dirty="0">
                <a:hlinkClick r:id="rId5"/>
              </a:rPr>
              <a:t>https://getbootstrap.com</a:t>
            </a:r>
            <a:endParaRPr lang="en-US" dirty="0"/>
          </a:p>
          <a:p>
            <a:r>
              <a:rPr lang="en-US" u="sng" dirty="0">
                <a:hlinkClick r:id="rId6"/>
              </a:rPr>
              <a:t>https://fontawesome.com/icons</a:t>
            </a:r>
            <a:endParaRPr lang="en-US" dirty="0"/>
          </a:p>
          <a:p>
            <a:r>
              <a:rPr lang="en-US" u="sng" dirty="0">
                <a:hlinkClick r:id="rId7"/>
              </a:rPr>
              <a:t>https://www.php.net/manual/en/intro-whatis.php</a:t>
            </a:r>
            <a:endParaRPr lang="en-US" dirty="0"/>
          </a:p>
          <a:p>
            <a:r>
              <a:rPr lang="en-US" u="sng" dirty="0">
                <a:hlinkClick r:id="rId8"/>
              </a:rPr>
              <a:t>https://www.geeksforgeeks.org</a:t>
            </a:r>
            <a:endParaRPr lang="en-US" dirty="0"/>
          </a:p>
          <a:p>
            <a:r>
              <a:rPr lang="en-US" u="sng" dirty="0">
                <a:hlinkClick r:id="rId9"/>
              </a:rPr>
              <a:t>https://www.tutorialspoint.com</a:t>
            </a:r>
            <a:endParaRPr lang="en-US" dirty="0"/>
          </a:p>
          <a:p>
            <a:r>
              <a:rPr lang="en-US" u="sng" dirty="0">
                <a:hlinkClick r:id="rId10"/>
              </a:rPr>
              <a:t>https://codepen.io/Mr_Smith/pen/YPLoKW</a:t>
            </a:r>
            <a:endParaRPr lang="en-US" dirty="0"/>
          </a:p>
          <a:p>
            <a:pPr marL="45720" indent="0">
              <a:buNone/>
            </a:pPr>
            <a:endParaRPr lang="en-US" dirty="0">
              <a:solidFill>
                <a:schemeClr val="tx1"/>
              </a:solidFill>
            </a:endParaRPr>
          </a:p>
        </p:txBody>
      </p:sp>
    </p:spTree>
    <p:extLst>
      <p:ext uri="{BB962C8B-B14F-4D97-AF65-F5344CB8AC3E}">
        <p14:creationId xmlns:p14="http://schemas.microsoft.com/office/powerpoint/2010/main" val="10520681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98134" y="1447800"/>
            <a:ext cx="8212667" cy="3810000"/>
          </a:xfrm>
          <a:prstGeom prst="rect">
            <a:avLst/>
          </a:prstGeom>
        </p:spPr>
      </p:pic>
    </p:spTree>
    <p:extLst>
      <p:ext uri="{BB962C8B-B14F-4D97-AF65-F5344CB8AC3E}">
        <p14:creationId xmlns:p14="http://schemas.microsoft.com/office/powerpoint/2010/main" val="25701855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1" y="304800"/>
            <a:ext cx="6512511" cy="1143000"/>
          </a:xfrm>
        </p:spPr>
        <p:txBody>
          <a:bodyPr/>
          <a:lstStyle/>
          <a:p>
            <a:r>
              <a:rPr lang="en-US" dirty="0" smtClean="0"/>
              <a:t>Introduction</a:t>
            </a:r>
            <a:endParaRPr lang="en-US" dirty="0"/>
          </a:p>
        </p:txBody>
      </p:sp>
      <p:sp>
        <p:nvSpPr>
          <p:cNvPr id="3" name="Content Placeholder 2"/>
          <p:cNvSpPr>
            <a:spLocks noGrp="1"/>
          </p:cNvSpPr>
          <p:nvPr>
            <p:ph sz="quarter" idx="13"/>
          </p:nvPr>
        </p:nvSpPr>
        <p:spPr>
          <a:xfrm>
            <a:off x="2133600" y="1524000"/>
            <a:ext cx="8001000" cy="5181600"/>
          </a:xfrm>
        </p:spPr>
        <p:txBody>
          <a:bodyPr>
            <a:normAutofit/>
          </a:bodyPr>
          <a:lstStyle/>
          <a:p>
            <a:pPr marL="45720" indent="0" algn="just">
              <a:buNone/>
            </a:pPr>
            <a:endParaRPr lang="en-US" dirty="0" smtClean="0"/>
          </a:p>
          <a:p>
            <a:pPr marL="45720" indent="0" algn="just">
              <a:buNone/>
            </a:pPr>
            <a:r>
              <a:rPr lang="en-US" dirty="0" smtClean="0"/>
              <a:t>This </a:t>
            </a:r>
            <a:r>
              <a:rPr lang="en-US" dirty="0"/>
              <a:t>is a public blog driven by professional Admin. This website is developed to provide you a platform where you can showcase your writing skills. This is a easy way of sharing poetry, articles and blogs worldwide on internet by using this website easywriteup.com . </a:t>
            </a:r>
            <a:r>
              <a:rPr lang="en-US" dirty="0" smtClean="0"/>
              <a:t>Write-ups </a:t>
            </a:r>
            <a:r>
              <a:rPr lang="en-US" dirty="0"/>
              <a:t>posted on </a:t>
            </a:r>
            <a:r>
              <a:rPr lang="en-US" dirty="0" err="1"/>
              <a:t>E</a:t>
            </a:r>
            <a:r>
              <a:rPr lang="en-US" dirty="0" err="1" smtClean="0"/>
              <a:t>asywriteup</a:t>
            </a:r>
            <a:r>
              <a:rPr lang="en-US" dirty="0" smtClean="0"/>
              <a:t> </a:t>
            </a:r>
            <a:r>
              <a:rPr lang="en-US" dirty="0"/>
              <a:t>website can be like and shared by any user, which gives you worldwide reach to write-ups,  posted by any user on the website. It takes complete information about writers who posted their Write-ups on the website.</a:t>
            </a:r>
          </a:p>
          <a:p>
            <a:pPr marL="45720" indent="0" algn="just">
              <a:buNone/>
            </a:pPr>
            <a:endParaRPr lang="en-US" dirty="0"/>
          </a:p>
        </p:txBody>
      </p:sp>
    </p:spTree>
    <p:extLst>
      <p:ext uri="{BB962C8B-B14F-4D97-AF65-F5344CB8AC3E}">
        <p14:creationId xmlns:p14="http://schemas.microsoft.com/office/powerpoint/2010/main" val="988521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1" y="228600"/>
            <a:ext cx="6512511" cy="1143000"/>
          </a:xfrm>
        </p:spPr>
        <p:txBody>
          <a:bodyPr>
            <a:normAutofit/>
          </a:bodyPr>
          <a:lstStyle/>
          <a:p>
            <a:r>
              <a:rPr lang="en-US" dirty="0" smtClean="0"/>
              <a:t>Software &amp; Hardware</a:t>
            </a:r>
            <a:br>
              <a:rPr lang="en-US" dirty="0" smtClean="0"/>
            </a:br>
            <a:r>
              <a:rPr lang="en-US" dirty="0" smtClean="0"/>
              <a:t>Requirement</a:t>
            </a:r>
            <a:endParaRPr lang="en-US" dirty="0"/>
          </a:p>
        </p:txBody>
      </p:sp>
      <p:sp>
        <p:nvSpPr>
          <p:cNvPr id="3" name="Content Placeholder 2"/>
          <p:cNvSpPr>
            <a:spLocks noGrp="1"/>
          </p:cNvSpPr>
          <p:nvPr>
            <p:ph sz="quarter" idx="13"/>
          </p:nvPr>
        </p:nvSpPr>
        <p:spPr>
          <a:xfrm>
            <a:off x="1905000" y="1905000"/>
            <a:ext cx="8382000" cy="4648200"/>
          </a:xfrm>
        </p:spPr>
        <p:txBody>
          <a:bodyPr>
            <a:normAutofit fontScale="92500" lnSpcReduction="20000"/>
          </a:bodyPr>
          <a:lstStyle/>
          <a:p>
            <a:pPr marL="45720" indent="0">
              <a:buNone/>
            </a:pPr>
            <a:r>
              <a:rPr lang="en-US" sz="3200" dirty="0"/>
              <a:t>Software Requirement:</a:t>
            </a:r>
          </a:p>
          <a:p>
            <a:pPr marL="45720" indent="0">
              <a:buNone/>
            </a:pPr>
            <a:r>
              <a:rPr lang="en-US" sz="2400" dirty="0"/>
              <a:t>Windows 10 O/S, Google Chrome/Internet Explorer,</a:t>
            </a:r>
          </a:p>
          <a:p>
            <a:pPr marL="45720" indent="0">
              <a:buNone/>
            </a:pPr>
            <a:r>
              <a:rPr lang="en-US" sz="2400" dirty="0"/>
              <a:t>XAMPP Server, My SQL Server, PHP 7.1.4 </a:t>
            </a:r>
          </a:p>
          <a:p>
            <a:pPr marL="45720" indent="0">
              <a:buNone/>
            </a:pPr>
            <a:r>
              <a:rPr lang="en-US" sz="2400" dirty="0"/>
              <a:t>Apache Tomcat 8.5.13  etc.</a:t>
            </a:r>
          </a:p>
          <a:p>
            <a:pPr marL="45720" indent="0">
              <a:buNone/>
            </a:pPr>
            <a:endParaRPr lang="en-US" sz="3200" dirty="0"/>
          </a:p>
          <a:p>
            <a:pPr marL="45720" indent="0">
              <a:buNone/>
            </a:pPr>
            <a:r>
              <a:rPr lang="en-US" sz="3200" dirty="0"/>
              <a:t>Hardware Requirement:</a:t>
            </a:r>
          </a:p>
          <a:p>
            <a:pPr marL="45720" indent="0">
              <a:buNone/>
            </a:pPr>
            <a:r>
              <a:rPr lang="en-US" sz="2400" dirty="0"/>
              <a:t>1.8 GHz processor, </a:t>
            </a:r>
          </a:p>
          <a:p>
            <a:pPr marL="45720" indent="0">
              <a:buNone/>
            </a:pPr>
            <a:r>
              <a:rPr lang="en-US" sz="2400" dirty="0"/>
              <a:t>1GB RAM, </a:t>
            </a:r>
          </a:p>
          <a:p>
            <a:pPr marL="45720" indent="0">
              <a:buNone/>
            </a:pPr>
            <a:r>
              <a:rPr lang="en-US" sz="2400" dirty="0"/>
              <a:t>20GB Hard disk etc.</a:t>
            </a:r>
          </a:p>
          <a:p>
            <a:pPr marL="45720" indent="0">
              <a:buNone/>
            </a:pPr>
            <a:endParaRPr lang="en-US" sz="3200" dirty="0"/>
          </a:p>
        </p:txBody>
      </p:sp>
    </p:spTree>
    <p:extLst>
      <p:ext uri="{BB962C8B-B14F-4D97-AF65-F5344CB8AC3E}">
        <p14:creationId xmlns:p14="http://schemas.microsoft.com/office/powerpoint/2010/main" val="34716906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6248400" y="6234546"/>
            <a:ext cx="15240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a:xfrm>
            <a:off x="2895601" y="76200"/>
            <a:ext cx="6512511" cy="1143000"/>
          </a:xfrm>
        </p:spPr>
        <p:txBody>
          <a:bodyPr/>
          <a:lstStyle/>
          <a:p>
            <a:r>
              <a:rPr lang="en-US" dirty="0" smtClean="0"/>
              <a:t>Flowchart</a:t>
            </a:r>
            <a:endParaRPr lang="en-US" dirty="0"/>
          </a:p>
        </p:txBody>
      </p:sp>
      <p:sp>
        <p:nvSpPr>
          <p:cNvPr id="4" name="Oval 3"/>
          <p:cNvSpPr/>
          <p:nvPr/>
        </p:nvSpPr>
        <p:spPr>
          <a:xfrm>
            <a:off x="4114800" y="1066800"/>
            <a:ext cx="2057400" cy="762000"/>
          </a:xfrm>
          <a:prstGeom prst="ellipse">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Start</a:t>
            </a:r>
          </a:p>
        </p:txBody>
      </p:sp>
      <p:sp>
        <p:nvSpPr>
          <p:cNvPr id="5" name="Rectangle 4"/>
          <p:cNvSpPr/>
          <p:nvPr/>
        </p:nvSpPr>
        <p:spPr>
          <a:xfrm>
            <a:off x="3886200" y="2057400"/>
            <a:ext cx="2514600" cy="685800"/>
          </a:xfrm>
          <a:prstGeom prst="rect">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Demo Page</a:t>
            </a:r>
          </a:p>
        </p:txBody>
      </p:sp>
      <p:sp>
        <p:nvSpPr>
          <p:cNvPr id="6" name="Rectangle 5"/>
          <p:cNvSpPr/>
          <p:nvPr/>
        </p:nvSpPr>
        <p:spPr>
          <a:xfrm>
            <a:off x="3886200" y="2971800"/>
            <a:ext cx="2514600" cy="651164"/>
          </a:xfrm>
          <a:prstGeom prst="rect">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Login</a:t>
            </a:r>
          </a:p>
        </p:txBody>
      </p:sp>
      <p:sp>
        <p:nvSpPr>
          <p:cNvPr id="8" name="Rectangle 7"/>
          <p:cNvSpPr/>
          <p:nvPr/>
        </p:nvSpPr>
        <p:spPr>
          <a:xfrm>
            <a:off x="6629400" y="4267200"/>
            <a:ext cx="2286000" cy="762000"/>
          </a:xfrm>
          <a:prstGeom prst="rect">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Login</a:t>
            </a:r>
          </a:p>
        </p:txBody>
      </p:sp>
      <p:sp>
        <p:nvSpPr>
          <p:cNvPr id="9" name="Rectangle 8"/>
          <p:cNvSpPr/>
          <p:nvPr/>
        </p:nvSpPr>
        <p:spPr>
          <a:xfrm>
            <a:off x="3886200" y="5839691"/>
            <a:ext cx="2514600" cy="762000"/>
          </a:xfrm>
          <a:prstGeom prst="rect">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Register</a:t>
            </a:r>
          </a:p>
        </p:txBody>
      </p:sp>
      <p:sp>
        <p:nvSpPr>
          <p:cNvPr id="10" name="Diamond 9"/>
          <p:cNvSpPr/>
          <p:nvPr/>
        </p:nvSpPr>
        <p:spPr>
          <a:xfrm>
            <a:off x="4144242" y="3810000"/>
            <a:ext cx="1951759" cy="1676400"/>
          </a:xfrm>
          <a:prstGeom prst="diamond">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If existing user</a:t>
            </a:r>
          </a:p>
          <a:p>
            <a:pPr algn="ctr"/>
            <a:r>
              <a:rPr lang="en-US" dirty="0">
                <a:ln>
                  <a:solidFill>
                    <a:sysClr val="windowText" lastClr="000000"/>
                  </a:solidFill>
                </a:ln>
                <a:solidFill>
                  <a:sysClr val="windowText" lastClr="000000"/>
                </a:solidFill>
              </a:rPr>
              <a:t>?</a:t>
            </a:r>
          </a:p>
        </p:txBody>
      </p:sp>
      <p:sp>
        <p:nvSpPr>
          <p:cNvPr id="11" name="Oval 10"/>
          <p:cNvSpPr/>
          <p:nvPr/>
        </p:nvSpPr>
        <p:spPr>
          <a:xfrm>
            <a:off x="9372601" y="4114800"/>
            <a:ext cx="1205345" cy="969818"/>
          </a:xfrm>
          <a:prstGeom prst="ellipse">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Home</a:t>
            </a:r>
          </a:p>
        </p:txBody>
      </p:sp>
      <p:cxnSp>
        <p:nvCxnSpPr>
          <p:cNvPr id="13" name="Straight Arrow Connector 12"/>
          <p:cNvCxnSpPr/>
          <p:nvPr/>
        </p:nvCxnSpPr>
        <p:spPr>
          <a:xfrm>
            <a:off x="5150427" y="1859973"/>
            <a:ext cx="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5105400" y="3622964"/>
            <a:ext cx="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157354" y="2746664"/>
            <a:ext cx="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endCxn id="9" idx="0"/>
          </p:cNvCxnSpPr>
          <p:nvPr/>
        </p:nvCxnSpPr>
        <p:spPr>
          <a:xfrm>
            <a:off x="5143500" y="5486401"/>
            <a:ext cx="0" cy="3532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6096000" y="4648200"/>
            <a:ext cx="5334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8915400" y="4648200"/>
            <a:ext cx="457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7772400" y="5029201"/>
            <a:ext cx="0" cy="11914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6047509" y="4279051"/>
            <a:ext cx="990600" cy="369332"/>
          </a:xfrm>
          <a:prstGeom prst="rect">
            <a:avLst/>
          </a:prstGeom>
          <a:noFill/>
        </p:spPr>
        <p:txBody>
          <a:bodyPr wrap="square" rtlCol="0">
            <a:spAutoFit/>
          </a:bodyPr>
          <a:lstStyle/>
          <a:p>
            <a:r>
              <a:rPr lang="en-US" dirty="0"/>
              <a:t>Yes</a:t>
            </a:r>
          </a:p>
        </p:txBody>
      </p:sp>
      <p:sp>
        <p:nvSpPr>
          <p:cNvPr id="32" name="TextBox 31"/>
          <p:cNvSpPr txBox="1"/>
          <p:nvPr/>
        </p:nvSpPr>
        <p:spPr>
          <a:xfrm>
            <a:off x="5257800" y="5486400"/>
            <a:ext cx="990600" cy="369332"/>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22982767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909" y="-27709"/>
            <a:ext cx="6512511" cy="1143000"/>
          </a:xfrm>
        </p:spPr>
        <p:txBody>
          <a:bodyPr/>
          <a:lstStyle/>
          <a:p>
            <a:r>
              <a:rPr lang="en-US" dirty="0" smtClean="0"/>
              <a:t>Data Flow Diagram</a:t>
            </a:r>
            <a:endParaRPr lang="en-US" dirty="0"/>
          </a:p>
        </p:txBody>
      </p:sp>
      <p:sp>
        <p:nvSpPr>
          <p:cNvPr id="162" name="Rectangle 121"/>
          <p:cNvSpPr>
            <a:spLocks noChangeArrowheads="1"/>
          </p:cNvSpPr>
          <p:nvPr/>
        </p:nvSpPr>
        <p:spPr bwMode="auto">
          <a:xfrm>
            <a:off x="7052598" y="93062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endParaRPr lang="en-US" altLang="en-US">
              <a:latin typeface="Arial" panose="020B0604020202020204" pitchFamily="34" charset="0"/>
            </a:endParaRPr>
          </a:p>
        </p:txBody>
      </p:sp>
      <p:grpSp>
        <p:nvGrpSpPr>
          <p:cNvPr id="163" name="Group 100"/>
          <p:cNvGrpSpPr>
            <a:grpSpLocks/>
          </p:cNvGrpSpPr>
          <p:nvPr/>
        </p:nvGrpSpPr>
        <p:grpSpPr bwMode="auto">
          <a:xfrm>
            <a:off x="2592014" y="1550267"/>
            <a:ext cx="7009187" cy="4628865"/>
            <a:chOff x="1469" y="9692"/>
            <a:chExt cx="8328" cy="4675"/>
          </a:xfrm>
        </p:grpSpPr>
        <p:sp>
          <p:nvSpPr>
            <p:cNvPr id="164" name="AutoShape 120"/>
            <p:cNvSpPr>
              <a:spLocks noChangeShapeType="1"/>
            </p:cNvSpPr>
            <p:nvPr/>
          </p:nvSpPr>
          <p:spPr bwMode="auto">
            <a:xfrm>
              <a:off x="6826" y="10128"/>
              <a:ext cx="1" cy="61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AutoShape 119"/>
            <p:cNvSpPr>
              <a:spLocks noChangeShapeType="1"/>
            </p:cNvSpPr>
            <p:nvPr/>
          </p:nvSpPr>
          <p:spPr bwMode="auto">
            <a:xfrm>
              <a:off x="3813" y="11077"/>
              <a:ext cx="1413"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18"/>
            <p:cNvSpPr>
              <a:spLocks noChangeArrowheads="1"/>
            </p:cNvSpPr>
            <p:nvPr/>
          </p:nvSpPr>
          <p:spPr bwMode="auto">
            <a:xfrm>
              <a:off x="1469" y="10911"/>
              <a:ext cx="2339" cy="67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1100" dirty="0">
                  <a:latin typeface="Calibri" panose="020F0502020204030204" pitchFamily="34" charset="0"/>
                  <a:ea typeface="Calibri" panose="020F0502020204030204" pitchFamily="34" charset="0"/>
                  <a:cs typeface="Times New Roman" panose="02020603050405020304" pitchFamily="18" charset="0"/>
                </a:rPr>
                <a:t>     </a:t>
              </a:r>
              <a:r>
                <a:rPr lang="en-US" altLang="en-US" sz="2000" b="1" i="1" dirty="0">
                  <a:latin typeface="Calibri" panose="020F0502020204030204" pitchFamily="34" charset="0"/>
                  <a:ea typeface="Calibri" panose="020F0502020204030204" pitchFamily="34" charset="0"/>
                  <a:cs typeface="Times New Roman" panose="02020603050405020304" pitchFamily="18" charset="0"/>
                </a:rPr>
                <a:t>ADMIN LOGIN</a:t>
              </a:r>
              <a:endParaRPr lang="en-US" altLang="en-US" sz="3600" b="1" i="1" dirty="0">
                <a:latin typeface="Arial" panose="020B0604020202020204" pitchFamily="34" charset="0"/>
              </a:endParaRPr>
            </a:p>
          </p:txBody>
        </p:sp>
        <p:sp>
          <p:nvSpPr>
            <p:cNvPr id="167" name="AutoShape 117"/>
            <p:cNvSpPr>
              <a:spLocks noChangeShapeType="1"/>
            </p:cNvSpPr>
            <p:nvPr/>
          </p:nvSpPr>
          <p:spPr bwMode="auto">
            <a:xfrm>
              <a:off x="6203" y="11748"/>
              <a:ext cx="0" cy="5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AutoShape 116"/>
            <p:cNvSpPr>
              <a:spLocks noChangeShapeType="1"/>
            </p:cNvSpPr>
            <p:nvPr/>
          </p:nvSpPr>
          <p:spPr bwMode="auto">
            <a:xfrm flipV="1">
              <a:off x="5594" y="10107"/>
              <a:ext cx="1" cy="6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AutoShape 115"/>
            <p:cNvSpPr>
              <a:spLocks noChangeArrowheads="1"/>
            </p:cNvSpPr>
            <p:nvPr/>
          </p:nvSpPr>
          <p:spPr bwMode="auto">
            <a:xfrm>
              <a:off x="5221" y="10738"/>
              <a:ext cx="2765" cy="101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1100" dirty="0">
                  <a:latin typeface="Calibri" panose="020F0502020204030204" pitchFamily="34" charset="0"/>
                  <a:ea typeface="Calibri" panose="020F0502020204030204" pitchFamily="34" charset="0"/>
                  <a:cs typeface="Times New Roman" panose="02020603050405020304" pitchFamily="18" charset="0"/>
                </a:rPr>
                <a:t> </a:t>
              </a:r>
              <a:r>
                <a:rPr lang="en-US" altLang="en-US" b="1" i="1" dirty="0">
                  <a:latin typeface="Copperplate Gothic Bold" panose="020E0705020206020404" pitchFamily="34" charset="0"/>
                  <a:ea typeface="Calibri" panose="020F0502020204030204" pitchFamily="34" charset="0"/>
                  <a:cs typeface="Times New Roman" panose="02020603050405020304" pitchFamily="18" charset="0"/>
                </a:rPr>
                <a:t> AUTHENTICATE                    ADMIN</a:t>
              </a:r>
              <a:endParaRPr lang="en-US" altLang="en-US" sz="3200" b="1" i="1" dirty="0">
                <a:latin typeface="Copperplate Gothic Bold" panose="020E0705020206020404" pitchFamily="34" charset="0"/>
              </a:endParaRPr>
            </a:p>
          </p:txBody>
        </p:sp>
        <p:sp>
          <p:nvSpPr>
            <p:cNvPr id="170" name="Rectangle 114"/>
            <p:cNvSpPr>
              <a:spLocks noChangeArrowheads="1"/>
            </p:cNvSpPr>
            <p:nvPr/>
          </p:nvSpPr>
          <p:spPr bwMode="auto">
            <a:xfrm>
              <a:off x="5146" y="12344"/>
              <a:ext cx="2198" cy="5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2800" b="1" dirty="0">
                  <a:latin typeface="Calibri" panose="020F0502020204030204" pitchFamily="34" charset="0"/>
                  <a:ea typeface="Calibri" panose="020F0502020204030204" pitchFamily="34" charset="0"/>
                  <a:cs typeface="Times New Roman" panose="02020603050405020304" pitchFamily="18" charset="0"/>
                </a:rPr>
                <a:t>     LOG IN</a:t>
              </a:r>
              <a:endParaRPr lang="en-US" altLang="en-US" sz="4400" b="1" dirty="0">
                <a:latin typeface="Arial" panose="020B0604020202020204" pitchFamily="34" charset="0"/>
              </a:endParaRPr>
            </a:p>
          </p:txBody>
        </p:sp>
        <p:grpSp>
          <p:nvGrpSpPr>
            <p:cNvPr id="171" name="Group 106"/>
            <p:cNvGrpSpPr>
              <a:grpSpLocks/>
            </p:cNvGrpSpPr>
            <p:nvPr/>
          </p:nvGrpSpPr>
          <p:grpSpPr bwMode="auto">
            <a:xfrm>
              <a:off x="2180" y="13334"/>
              <a:ext cx="7617" cy="1033"/>
              <a:chOff x="3426" y="13694"/>
              <a:chExt cx="7617" cy="1033"/>
            </a:xfrm>
          </p:grpSpPr>
          <p:sp>
            <p:nvSpPr>
              <p:cNvPr id="177" name="AutoShape 113"/>
              <p:cNvSpPr>
                <a:spLocks noChangeShapeType="1"/>
              </p:cNvSpPr>
              <p:nvPr/>
            </p:nvSpPr>
            <p:spPr bwMode="auto">
              <a:xfrm>
                <a:off x="4528" y="13722"/>
                <a:ext cx="1" cy="4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AutoShape 112"/>
              <p:cNvSpPr>
                <a:spLocks noChangeShapeType="1"/>
              </p:cNvSpPr>
              <p:nvPr/>
            </p:nvSpPr>
            <p:spPr bwMode="auto">
              <a:xfrm>
                <a:off x="7243" y="13722"/>
                <a:ext cx="1" cy="4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AutoShape 111"/>
              <p:cNvSpPr>
                <a:spLocks noChangeShapeType="1"/>
              </p:cNvSpPr>
              <p:nvPr/>
            </p:nvSpPr>
            <p:spPr bwMode="auto">
              <a:xfrm>
                <a:off x="10120" y="13694"/>
                <a:ext cx="1" cy="4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AutoShape 110"/>
              <p:cNvSpPr>
                <a:spLocks noChangeShapeType="1"/>
              </p:cNvSpPr>
              <p:nvPr/>
            </p:nvSpPr>
            <p:spPr bwMode="auto">
              <a:xfrm>
                <a:off x="4525" y="13694"/>
                <a:ext cx="55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09"/>
              <p:cNvSpPr>
                <a:spLocks noChangeArrowheads="1"/>
              </p:cNvSpPr>
              <p:nvPr/>
            </p:nvSpPr>
            <p:spPr bwMode="auto">
              <a:xfrm>
                <a:off x="3426" y="14214"/>
                <a:ext cx="2198" cy="5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1100" dirty="0">
                    <a:latin typeface="Calibri" panose="020F0502020204030204" pitchFamily="34" charset="0"/>
                    <a:ea typeface="Calibri" panose="020F0502020204030204" pitchFamily="34" charset="0"/>
                    <a:cs typeface="Times New Roman" panose="02020603050405020304" pitchFamily="18" charset="0"/>
                  </a:rPr>
                  <a:t>        </a:t>
                </a:r>
                <a:r>
                  <a:rPr lang="en-US" altLang="en-US" b="1" dirty="0">
                    <a:latin typeface="Calibri" panose="020F0502020204030204" pitchFamily="34" charset="0"/>
                    <a:ea typeface="Calibri" panose="020F0502020204030204" pitchFamily="34" charset="0"/>
                    <a:cs typeface="Times New Roman" panose="02020603050405020304" pitchFamily="18" charset="0"/>
                  </a:rPr>
                  <a:t>DASHBOARD</a:t>
                </a:r>
                <a:endParaRPr lang="en-US" altLang="en-US" sz="3200" b="1" dirty="0">
                  <a:latin typeface="Arial" panose="020B0604020202020204" pitchFamily="34" charset="0"/>
                </a:endParaRPr>
              </a:p>
            </p:txBody>
          </p:sp>
          <p:sp>
            <p:nvSpPr>
              <p:cNvPr id="182" name="Rectangle 108"/>
              <p:cNvSpPr>
                <a:spLocks noChangeArrowheads="1"/>
              </p:cNvSpPr>
              <p:nvPr/>
            </p:nvSpPr>
            <p:spPr bwMode="auto">
              <a:xfrm>
                <a:off x="6130" y="14207"/>
                <a:ext cx="2460" cy="5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b="1" dirty="0">
                    <a:latin typeface="Calibri" panose="020F0502020204030204" pitchFamily="34" charset="0"/>
                    <a:ea typeface="Calibri" panose="020F0502020204030204" pitchFamily="34" charset="0"/>
                    <a:cs typeface="Times New Roman" panose="02020603050405020304" pitchFamily="18" charset="0"/>
                  </a:rPr>
                  <a:t>     POST APPROVAL</a:t>
                </a:r>
                <a:endParaRPr lang="en-US" altLang="en-US" sz="3200" b="1" dirty="0">
                  <a:latin typeface="Arial" panose="020B0604020202020204" pitchFamily="34" charset="0"/>
                </a:endParaRPr>
              </a:p>
            </p:txBody>
          </p:sp>
          <p:sp>
            <p:nvSpPr>
              <p:cNvPr id="183" name="Rectangle 107"/>
              <p:cNvSpPr>
                <a:spLocks noChangeArrowheads="1"/>
              </p:cNvSpPr>
              <p:nvPr/>
            </p:nvSpPr>
            <p:spPr bwMode="auto">
              <a:xfrm>
                <a:off x="8845" y="14207"/>
                <a:ext cx="2198" cy="5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b="1" dirty="0">
                    <a:latin typeface="Calibri" panose="020F0502020204030204" pitchFamily="34" charset="0"/>
                    <a:ea typeface="Calibri" panose="020F0502020204030204" pitchFamily="34" charset="0"/>
                    <a:cs typeface="Times New Roman" panose="02020603050405020304" pitchFamily="18" charset="0"/>
                  </a:rPr>
                  <a:t>           WRITERS   </a:t>
                </a:r>
                <a:endParaRPr lang="en-US" altLang="en-US" sz="3200" b="1" dirty="0">
                  <a:latin typeface="Arial" panose="020B0604020202020204" pitchFamily="34" charset="0"/>
                </a:endParaRPr>
              </a:p>
            </p:txBody>
          </p:sp>
        </p:grpSp>
        <p:sp>
          <p:nvSpPr>
            <p:cNvPr id="172" name="AutoShape 105"/>
            <p:cNvSpPr>
              <a:spLocks noChangeShapeType="1"/>
            </p:cNvSpPr>
            <p:nvPr/>
          </p:nvSpPr>
          <p:spPr bwMode="auto">
            <a:xfrm>
              <a:off x="6287" y="12857"/>
              <a:ext cx="1" cy="46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AutoShape 104"/>
            <p:cNvSpPr>
              <a:spLocks noChangeShapeType="1"/>
            </p:cNvSpPr>
            <p:nvPr/>
          </p:nvSpPr>
          <p:spPr bwMode="auto">
            <a:xfrm flipH="1">
              <a:off x="3808" y="11353"/>
              <a:ext cx="141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4" name="Group 101"/>
            <p:cNvGrpSpPr>
              <a:grpSpLocks/>
            </p:cNvGrpSpPr>
            <p:nvPr/>
          </p:nvGrpSpPr>
          <p:grpSpPr bwMode="auto">
            <a:xfrm>
              <a:off x="5146" y="9692"/>
              <a:ext cx="2245" cy="415"/>
              <a:chOff x="5221" y="9983"/>
              <a:chExt cx="2245" cy="415"/>
            </a:xfrm>
          </p:grpSpPr>
          <p:sp>
            <p:nvSpPr>
              <p:cNvPr id="175" name="AutoShape 103"/>
              <p:cNvSpPr>
                <a:spLocks/>
              </p:cNvSpPr>
              <p:nvPr/>
            </p:nvSpPr>
            <p:spPr bwMode="auto">
              <a:xfrm>
                <a:off x="5221" y="9983"/>
                <a:ext cx="2245" cy="415"/>
              </a:xfrm>
              <a:prstGeom prst="leftBracket">
                <a:avLst>
                  <a:gd name="adj" fmla="val 8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AutoShape 102"/>
              <p:cNvSpPr>
                <a:spLocks noChangeShapeType="1"/>
              </p:cNvSpPr>
              <p:nvPr/>
            </p:nvSpPr>
            <p:spPr bwMode="auto">
              <a:xfrm>
                <a:off x="5428" y="9983"/>
                <a:ext cx="1" cy="41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84" name="Rectangle 128"/>
          <p:cNvSpPr>
            <a:spLocks noChangeArrowheads="1"/>
          </p:cNvSpPr>
          <p:nvPr/>
        </p:nvSpPr>
        <p:spPr bwMode="auto">
          <a:xfrm>
            <a:off x="2191304" y="879924"/>
            <a:ext cx="13138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endParaRPr lang="en-US" altLang="en-US" sz="1400" b="1" u="sng" dirty="0">
              <a:latin typeface="Times New Roman" panose="02020603050405020304" pitchFamily="18" charset="0"/>
              <a:ea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US" altLang="en-US" sz="2400" b="1" u="sng" dirty="0">
                <a:latin typeface="Times New Roman" panose="02020603050405020304" pitchFamily="18" charset="0"/>
                <a:ea typeface="Times New Roman" panose="02020603050405020304" pitchFamily="18" charset="0"/>
                <a:cs typeface="Times New Roman" panose="02020603050405020304" pitchFamily="18" charset="0"/>
              </a:rPr>
              <a:t>Admin:</a:t>
            </a:r>
            <a:endParaRPr lang="en-US" altLang="en-US" sz="3200" dirty="0">
              <a:latin typeface="Arial" panose="020B0604020202020204" pitchFamily="34" charset="0"/>
            </a:endParaRPr>
          </a:p>
        </p:txBody>
      </p:sp>
      <p:sp>
        <p:nvSpPr>
          <p:cNvPr id="186" name="TextBox 185"/>
          <p:cNvSpPr txBox="1"/>
          <p:nvPr/>
        </p:nvSpPr>
        <p:spPr>
          <a:xfrm>
            <a:off x="5860948" y="1566802"/>
            <a:ext cx="1606653" cy="369332"/>
          </a:xfrm>
          <a:prstGeom prst="rect">
            <a:avLst/>
          </a:prstGeom>
          <a:noFill/>
        </p:spPr>
        <p:txBody>
          <a:bodyPr wrap="square" rtlCol="0">
            <a:spAutoFit/>
          </a:bodyPr>
          <a:lstStyle/>
          <a:p>
            <a:r>
              <a:rPr lang="en-US" dirty="0"/>
              <a:t>Database</a:t>
            </a:r>
          </a:p>
        </p:txBody>
      </p:sp>
    </p:spTree>
    <p:extLst>
      <p:ext uri="{BB962C8B-B14F-4D97-AF65-F5344CB8AC3E}">
        <p14:creationId xmlns:p14="http://schemas.microsoft.com/office/powerpoint/2010/main" val="2166756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1" y="228600"/>
            <a:ext cx="6512511" cy="1143000"/>
          </a:xfrm>
        </p:spPr>
        <p:txBody>
          <a:bodyPr/>
          <a:lstStyle/>
          <a:p>
            <a:r>
              <a:rPr lang="en-US" dirty="0" smtClean="0"/>
              <a:t>Modules</a:t>
            </a:r>
            <a:endParaRPr lang="en-US" dirty="0"/>
          </a:p>
        </p:txBody>
      </p:sp>
      <p:sp>
        <p:nvSpPr>
          <p:cNvPr id="3" name="Content Placeholder 2"/>
          <p:cNvSpPr>
            <a:spLocks noGrp="1"/>
          </p:cNvSpPr>
          <p:nvPr>
            <p:ph sz="quarter" idx="13"/>
          </p:nvPr>
        </p:nvSpPr>
        <p:spPr>
          <a:xfrm>
            <a:off x="1981200" y="990600"/>
            <a:ext cx="8305800" cy="5638800"/>
          </a:xfrm>
        </p:spPr>
        <p:txBody>
          <a:bodyPr>
            <a:normAutofit fontScale="85000" lnSpcReduction="20000"/>
          </a:bodyPr>
          <a:lstStyle/>
          <a:p>
            <a:pPr>
              <a:buFont typeface="Wingdings" pitchFamily="2" charset="2"/>
              <a:buChar char="Ø"/>
            </a:pPr>
            <a:r>
              <a:rPr lang="en-US" sz="1800" dirty="0"/>
              <a:t>HOME </a:t>
            </a:r>
          </a:p>
          <a:p>
            <a:pPr>
              <a:buFont typeface="Wingdings" pitchFamily="2" charset="2"/>
              <a:buChar char="Ø"/>
            </a:pPr>
            <a:r>
              <a:rPr lang="en-US" sz="1800" dirty="0"/>
              <a:t>BLOG</a:t>
            </a:r>
          </a:p>
          <a:p>
            <a:pPr marL="45720" indent="0">
              <a:buNone/>
            </a:pPr>
            <a:r>
              <a:rPr lang="en-US" sz="1800" dirty="0"/>
              <a:t>	1. THOUGHTS </a:t>
            </a:r>
          </a:p>
          <a:p>
            <a:pPr marL="45720" indent="0">
              <a:buNone/>
            </a:pPr>
            <a:r>
              <a:rPr lang="en-US" sz="1800" dirty="0"/>
              <a:t>	2. POETRY</a:t>
            </a:r>
          </a:p>
          <a:p>
            <a:pPr marL="45720" indent="0">
              <a:buNone/>
            </a:pPr>
            <a:r>
              <a:rPr lang="en-US" sz="1800" dirty="0"/>
              <a:t>            3. ARTICLES</a:t>
            </a:r>
          </a:p>
          <a:p>
            <a:pPr marL="45720" indent="0">
              <a:buNone/>
            </a:pPr>
            <a:r>
              <a:rPr lang="en-US" sz="1800" dirty="0"/>
              <a:t>            4. NOSTALGIA</a:t>
            </a:r>
          </a:p>
          <a:p>
            <a:pPr marL="45720" indent="0">
              <a:buNone/>
            </a:pPr>
            <a:r>
              <a:rPr lang="en-US" sz="1800" dirty="0"/>
              <a:t>            5. UNCATEGORISED</a:t>
            </a:r>
          </a:p>
          <a:p>
            <a:pPr>
              <a:buFont typeface="Wingdings" pitchFamily="2" charset="2"/>
              <a:buChar char="Ø"/>
            </a:pPr>
            <a:r>
              <a:rPr lang="en-US" sz="1800" dirty="0"/>
              <a:t>MEMBER LOGIN </a:t>
            </a:r>
          </a:p>
          <a:p>
            <a:pPr marL="45720" indent="0">
              <a:buNone/>
            </a:pPr>
            <a:r>
              <a:rPr lang="en-US" sz="1800" dirty="0"/>
              <a:t>	1. Writer Home</a:t>
            </a:r>
          </a:p>
          <a:p>
            <a:pPr marL="45720" indent="0">
              <a:buNone/>
            </a:pPr>
            <a:r>
              <a:rPr lang="en-US" sz="1800" dirty="0"/>
              <a:t>	2. Update article</a:t>
            </a:r>
          </a:p>
          <a:p>
            <a:pPr marL="45720" indent="0">
              <a:buNone/>
            </a:pPr>
            <a:r>
              <a:rPr lang="en-US" sz="1800" dirty="0"/>
              <a:t>	3. Update Details</a:t>
            </a:r>
          </a:p>
          <a:p>
            <a:pPr>
              <a:buFont typeface="Wingdings" pitchFamily="2" charset="2"/>
              <a:buChar char="Ø"/>
            </a:pPr>
            <a:r>
              <a:rPr lang="en-US" sz="1800" dirty="0"/>
              <a:t>TEAM</a:t>
            </a:r>
          </a:p>
          <a:p>
            <a:pPr>
              <a:buFont typeface="Wingdings" pitchFamily="2" charset="2"/>
              <a:buChar char="Ø"/>
            </a:pPr>
            <a:r>
              <a:rPr lang="en-US" sz="1800" dirty="0"/>
              <a:t>ABOUT </a:t>
            </a:r>
          </a:p>
          <a:p>
            <a:pPr>
              <a:buFont typeface="Wingdings" pitchFamily="2" charset="2"/>
              <a:buChar char="Ø"/>
            </a:pPr>
            <a:r>
              <a:rPr lang="en-US" sz="1800" dirty="0"/>
              <a:t>CONTACT </a:t>
            </a:r>
          </a:p>
          <a:p>
            <a:pPr>
              <a:buFont typeface="Wingdings" pitchFamily="2" charset="2"/>
              <a:buChar char="Ø"/>
            </a:pPr>
            <a:r>
              <a:rPr lang="en-US" sz="1800" dirty="0"/>
              <a:t>ADMIN PANEL</a:t>
            </a:r>
          </a:p>
          <a:p>
            <a:pPr marL="45720" indent="0">
              <a:buNone/>
            </a:pPr>
            <a:endParaRPr lang="en-US" dirty="0" smtClean="0"/>
          </a:p>
          <a:p>
            <a:pPr marL="45720" indent="0">
              <a:buNone/>
            </a:pPr>
            <a:endParaRPr lang="en-US" dirty="0" smtClean="0"/>
          </a:p>
          <a:p>
            <a:pPr>
              <a:buFont typeface="Wingdings" pitchFamily="2" charset="2"/>
              <a:buChar char="Ø"/>
            </a:pPr>
            <a:endParaRPr lang="en-US" dirty="0"/>
          </a:p>
        </p:txBody>
      </p:sp>
    </p:spTree>
    <p:extLst>
      <p:ext uri="{BB962C8B-B14F-4D97-AF65-F5344CB8AC3E}">
        <p14:creationId xmlns:p14="http://schemas.microsoft.com/office/powerpoint/2010/main" val="416211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1" y="152400"/>
            <a:ext cx="6512511" cy="1143000"/>
          </a:xfrm>
        </p:spPr>
        <p:txBody>
          <a:bodyPr/>
          <a:lstStyle/>
          <a:p>
            <a:r>
              <a:rPr lang="en-US" dirty="0" smtClean="0"/>
              <a:t>MASTER PAGE</a:t>
            </a:r>
            <a:endParaRPr lang="en-US" dirty="0"/>
          </a:p>
        </p:txBody>
      </p:sp>
      <p:sp>
        <p:nvSpPr>
          <p:cNvPr id="5" name="Content Placeholder 4"/>
          <p:cNvSpPr>
            <a:spLocks noGrp="1"/>
          </p:cNvSpPr>
          <p:nvPr>
            <p:ph sz="quarter" idx="13"/>
          </p:nvPr>
        </p:nvSpPr>
        <p:spPr>
          <a:xfrm>
            <a:off x="2743200" y="1471034"/>
            <a:ext cx="6400800" cy="3474720"/>
          </a:xfrm>
        </p:spPr>
        <p:txBody>
          <a:bodyPr/>
          <a:lstStyle/>
          <a:p>
            <a:pPr marL="45720" indent="0">
              <a:buNone/>
            </a:pPr>
            <a:endParaRPr lang="en-US" dirty="0"/>
          </a:p>
        </p:txBody>
      </p:sp>
      <p:pic>
        <p:nvPicPr>
          <p:cNvPr id="13" name="Picture 12"/>
          <p:cNvPicPr>
            <a:picLocks noChangeAspect="1"/>
          </p:cNvPicPr>
          <p:nvPr/>
        </p:nvPicPr>
        <p:blipFill rotWithShape="1">
          <a:blip r:embed="rId2"/>
          <a:srcRect t="3427" r="970" b="10274"/>
          <a:stretch/>
        </p:blipFill>
        <p:spPr>
          <a:xfrm>
            <a:off x="1799311" y="1074794"/>
            <a:ext cx="8705088" cy="4640206"/>
          </a:xfrm>
          <a:prstGeom prst="rect">
            <a:avLst/>
          </a:prstGeom>
        </p:spPr>
      </p:pic>
    </p:spTree>
    <p:extLst>
      <p:ext uri="{BB962C8B-B14F-4D97-AF65-F5344CB8AC3E}">
        <p14:creationId xmlns:p14="http://schemas.microsoft.com/office/powerpoint/2010/main" val="848409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090" y="152400"/>
            <a:ext cx="7579311" cy="1143000"/>
          </a:xfrm>
        </p:spPr>
        <p:txBody>
          <a:bodyPr/>
          <a:lstStyle/>
          <a:p>
            <a:r>
              <a:rPr lang="en-US" dirty="0" smtClean="0"/>
              <a:t>HOME PAGE </a:t>
            </a:r>
            <a:endParaRPr lang="en-US" dirty="0"/>
          </a:p>
        </p:txBody>
      </p:sp>
      <p:pic>
        <p:nvPicPr>
          <p:cNvPr id="3" name="Picture 2"/>
          <p:cNvPicPr>
            <a:picLocks noChangeAspect="1"/>
          </p:cNvPicPr>
          <p:nvPr/>
        </p:nvPicPr>
        <p:blipFill rotWithShape="1">
          <a:blip r:embed="rId2"/>
          <a:srcRect t="11334" r="800" b="10360"/>
          <a:stretch/>
        </p:blipFill>
        <p:spPr>
          <a:xfrm>
            <a:off x="2107325" y="1143000"/>
            <a:ext cx="8252156" cy="5410200"/>
          </a:xfrm>
          <a:prstGeom prst="rect">
            <a:avLst/>
          </a:prstGeom>
        </p:spPr>
      </p:pic>
    </p:spTree>
    <p:extLst>
      <p:ext uri="{BB962C8B-B14F-4D97-AF65-F5344CB8AC3E}">
        <p14:creationId xmlns:p14="http://schemas.microsoft.com/office/powerpoint/2010/main" val="289904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1058</TotalTime>
  <Words>425</Words>
  <Application>Microsoft Office PowerPoint</Application>
  <PresentationFormat>Widescreen</PresentationFormat>
  <Paragraphs>114</Paragraphs>
  <Slides>28</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Berlin Sans FB Demi</vt:lpstr>
      <vt:lpstr>Calibri</vt:lpstr>
      <vt:lpstr>Copperplate Gothic Bold</vt:lpstr>
      <vt:lpstr>Georgia</vt:lpstr>
      <vt:lpstr>Times New Roman</vt:lpstr>
      <vt:lpstr>Tw Cen MT</vt:lpstr>
      <vt:lpstr>Wingdings</vt:lpstr>
      <vt:lpstr>Droplet</vt:lpstr>
      <vt:lpstr>PowerPoint Presentation</vt:lpstr>
      <vt:lpstr>Objective</vt:lpstr>
      <vt:lpstr>Introduction</vt:lpstr>
      <vt:lpstr>Software &amp; Hardware Requirement</vt:lpstr>
      <vt:lpstr>Flowchart</vt:lpstr>
      <vt:lpstr>Data Flow Diagram</vt:lpstr>
      <vt:lpstr>Modules</vt:lpstr>
      <vt:lpstr>MASTER PAGE</vt:lpstr>
      <vt:lpstr>HOME PAGE </vt:lpstr>
      <vt:lpstr>ABOUT PAGE</vt:lpstr>
      <vt:lpstr> </vt:lpstr>
      <vt:lpstr>PowerPoint Presentation</vt:lpstr>
      <vt:lpstr>PowerPoint Presentation</vt:lpstr>
      <vt:lpstr> Login Register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ASPECTS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Devesh Sahu</cp:lastModifiedBy>
  <cp:revision>69</cp:revision>
  <dcterms:created xsi:type="dcterms:W3CDTF">2017-04-22T23:21:20Z</dcterms:created>
  <dcterms:modified xsi:type="dcterms:W3CDTF">2019-12-04T21:20:30Z</dcterms:modified>
</cp:coreProperties>
</file>